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7"/>
  </p:notesMasterIdLst>
  <p:handoutMasterIdLst>
    <p:handoutMasterId r:id="rId28"/>
  </p:handoutMasterIdLst>
  <p:sldIdLst>
    <p:sldId id="256" r:id="rId3"/>
    <p:sldId id="257" r:id="rId4"/>
    <p:sldId id="295" r:id="rId5"/>
    <p:sldId id="258" r:id="rId6"/>
    <p:sldId id="259" r:id="rId7"/>
    <p:sldId id="296" r:id="rId8"/>
    <p:sldId id="261" r:id="rId9"/>
    <p:sldId id="283" r:id="rId10"/>
    <p:sldId id="284" r:id="rId11"/>
    <p:sldId id="285" r:id="rId12"/>
    <p:sldId id="290" r:id="rId13"/>
    <p:sldId id="267" r:id="rId14"/>
    <p:sldId id="305" r:id="rId15"/>
    <p:sldId id="262" r:id="rId16"/>
    <p:sldId id="286" r:id="rId17"/>
    <p:sldId id="287" r:id="rId18"/>
    <p:sldId id="288" r:id="rId19"/>
    <p:sldId id="263" r:id="rId20"/>
    <p:sldId id="276" r:id="rId21"/>
    <p:sldId id="301" r:id="rId22"/>
    <p:sldId id="302" r:id="rId23"/>
    <p:sldId id="300" r:id="rId24"/>
    <p:sldId id="278" r:id="rId25"/>
    <p:sldId id="30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2911D7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14" autoAdjust="0"/>
    <p:restoredTop sz="93508" autoAdjust="0"/>
  </p:normalViewPr>
  <p:slideViewPr>
    <p:cSldViewPr>
      <p:cViewPr>
        <p:scale>
          <a:sx n="66" d="100"/>
          <a:sy n="66" d="100"/>
        </p:scale>
        <p:origin x="-1362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208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B00-6FC2-41C5-8CC8-B9EEA04C504C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98FED-E309-4234-8533-7FE78C077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4F934-0B1F-4A2D-B327-660F7F58F120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592BD-A84E-44A3-8DF7-E6ED0C1DA7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2BD-A84E-44A3-8DF7-E6ED0C1DA78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2BD-A84E-44A3-8DF7-E6ED0C1DA78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444B3E-3CDA-4D1A-A776-E91B08A1AB2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444B3E-3CDA-4D1A-A776-E91B08A1AB2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444B3E-3CDA-4D1A-A776-E91B08A1AB27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444B3E-3CDA-4D1A-A776-E91B08A1AB27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 userDrawn="1"/>
        </p:nvGrpSpPr>
        <p:grpSpPr>
          <a:xfrm>
            <a:off x="0" y="2267858"/>
            <a:ext cx="4191000" cy="4590144"/>
            <a:chOff x="-1" y="1600199"/>
            <a:chExt cx="4501019" cy="5257801"/>
          </a:xfrm>
        </p:grpSpPr>
        <p:sp>
          <p:nvSpPr>
            <p:cNvPr id="39" name="Freeform 7"/>
            <p:cNvSpPr>
              <a:spLocks/>
            </p:cNvSpPr>
            <p:nvPr userDrawn="1"/>
          </p:nvSpPr>
          <p:spPr bwMode="auto">
            <a:xfrm>
              <a:off x="-1" y="1600199"/>
              <a:ext cx="4127498" cy="2514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8"/>
            <p:cNvSpPr>
              <a:spLocks/>
            </p:cNvSpPr>
            <p:nvPr userDrawn="1"/>
          </p:nvSpPr>
          <p:spPr bwMode="auto">
            <a:xfrm>
              <a:off x="-1" y="3581398"/>
              <a:ext cx="1600200" cy="3276599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9"/>
            <p:cNvSpPr>
              <a:spLocks/>
            </p:cNvSpPr>
            <p:nvPr userDrawn="1"/>
          </p:nvSpPr>
          <p:spPr bwMode="auto">
            <a:xfrm>
              <a:off x="0" y="2438399"/>
              <a:ext cx="2895599" cy="2154237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"/>
            <p:cNvSpPr>
              <a:spLocks/>
            </p:cNvSpPr>
            <p:nvPr userDrawn="1"/>
          </p:nvSpPr>
          <p:spPr bwMode="auto">
            <a:xfrm>
              <a:off x="1224419" y="3886199"/>
              <a:ext cx="3276599" cy="2971800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1"/>
            <p:cNvSpPr>
              <a:spLocks/>
            </p:cNvSpPr>
            <p:nvPr userDrawn="1"/>
          </p:nvSpPr>
          <p:spPr bwMode="auto">
            <a:xfrm>
              <a:off x="876758" y="3994150"/>
              <a:ext cx="1719262" cy="2863850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Freeform 46"/>
          <p:cNvSpPr>
            <a:spLocks/>
          </p:cNvSpPr>
          <p:nvPr userDrawn="1"/>
        </p:nvSpPr>
        <p:spPr bwMode="auto">
          <a:xfrm>
            <a:off x="7543800" y="0"/>
            <a:ext cx="1600201" cy="220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2" y="0"/>
              </a:cxn>
              <a:cxn ang="0">
                <a:pos x="1432" y="3492"/>
              </a:cxn>
              <a:cxn ang="0">
                <a:pos x="1419" y="3252"/>
              </a:cxn>
              <a:cxn ang="0">
                <a:pos x="1406" y="3024"/>
              </a:cxn>
              <a:cxn ang="0">
                <a:pos x="1393" y="2807"/>
              </a:cxn>
              <a:cxn ang="0">
                <a:pos x="1379" y="2601"/>
              </a:cxn>
              <a:cxn ang="0">
                <a:pos x="1364" y="2407"/>
              </a:cxn>
              <a:cxn ang="0">
                <a:pos x="1348" y="2222"/>
              </a:cxn>
              <a:cxn ang="0">
                <a:pos x="1330" y="2047"/>
              </a:cxn>
              <a:cxn ang="0">
                <a:pos x="1311" y="1881"/>
              </a:cxn>
              <a:cxn ang="0">
                <a:pos x="1291" y="1726"/>
              </a:cxn>
              <a:cxn ang="0">
                <a:pos x="1268" y="1580"/>
              </a:cxn>
              <a:cxn ang="0">
                <a:pos x="1245" y="1442"/>
              </a:cxn>
              <a:cxn ang="0">
                <a:pos x="1218" y="1313"/>
              </a:cxn>
              <a:cxn ang="0">
                <a:pos x="1190" y="1192"/>
              </a:cxn>
              <a:cxn ang="0">
                <a:pos x="1158" y="1078"/>
              </a:cxn>
              <a:cxn ang="0">
                <a:pos x="1125" y="973"/>
              </a:cxn>
              <a:cxn ang="0">
                <a:pos x="1089" y="873"/>
              </a:cxn>
              <a:cxn ang="0">
                <a:pos x="1049" y="781"/>
              </a:cxn>
              <a:cxn ang="0">
                <a:pos x="1007" y="696"/>
              </a:cxn>
              <a:cxn ang="0">
                <a:pos x="962" y="617"/>
              </a:cxn>
              <a:cxn ang="0">
                <a:pos x="913" y="544"/>
              </a:cxn>
              <a:cxn ang="0">
                <a:pos x="860" y="475"/>
              </a:cxn>
              <a:cxn ang="0">
                <a:pos x="804" y="413"/>
              </a:cxn>
              <a:cxn ang="0">
                <a:pos x="744" y="354"/>
              </a:cxn>
              <a:cxn ang="0">
                <a:pos x="680" y="301"/>
              </a:cxn>
              <a:cxn ang="0">
                <a:pos x="611" y="252"/>
              </a:cxn>
              <a:cxn ang="0">
                <a:pos x="539" y="206"/>
              </a:cxn>
              <a:cxn ang="0">
                <a:pos x="461" y="165"/>
              </a:cxn>
              <a:cxn ang="0">
                <a:pos x="379" y="128"/>
              </a:cxn>
              <a:cxn ang="0">
                <a:pos x="292" y="92"/>
              </a:cxn>
              <a:cxn ang="0">
                <a:pos x="200" y="59"/>
              </a:cxn>
              <a:cxn ang="0">
                <a:pos x="103" y="28"/>
              </a:cxn>
              <a:cxn ang="0">
                <a:pos x="0" y="0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7"/>
          <p:cNvSpPr>
            <a:spLocks/>
          </p:cNvSpPr>
          <p:nvPr userDrawn="1"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990600" y="1116449"/>
            <a:ext cx="6858000" cy="707886"/>
          </a:xfrm>
        </p:spPr>
        <p:txBody>
          <a:bodyPr wrap="square">
            <a:spAutoFit/>
          </a:bodyPr>
          <a:lstStyle>
            <a:lvl1pPr algn="r">
              <a:defRPr sz="4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990600" y="1900535"/>
            <a:ext cx="6858000" cy="461665"/>
          </a:xfrm>
        </p:spPr>
        <p:txBody>
          <a:bodyPr wrap="square">
            <a:spAutoFit/>
          </a:bodyPr>
          <a:lstStyle>
            <a:lvl1pPr marL="0" indent="0" algn="r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F1548-A370-498C-A14B-E715C2319CD9}" type="datetimeFigureOut">
              <a:rPr lang="en-US" smtClean="0"/>
              <a:pPr/>
              <a:t>11/10/2012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0" y="0"/>
            <a:ext cx="9144001" cy="6858000"/>
            <a:chOff x="0" y="0"/>
            <a:chExt cx="9144001" cy="68580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7543800" y="0"/>
              <a:ext cx="1600201" cy="2209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0"/>
                </a:cxn>
                <a:cxn ang="0">
                  <a:pos x="1432" y="3492"/>
                </a:cxn>
                <a:cxn ang="0">
                  <a:pos x="1419" y="3252"/>
                </a:cxn>
                <a:cxn ang="0">
                  <a:pos x="1406" y="3024"/>
                </a:cxn>
                <a:cxn ang="0">
                  <a:pos x="1393" y="2807"/>
                </a:cxn>
                <a:cxn ang="0">
                  <a:pos x="1379" y="2601"/>
                </a:cxn>
                <a:cxn ang="0">
                  <a:pos x="1364" y="2407"/>
                </a:cxn>
                <a:cxn ang="0">
                  <a:pos x="1348" y="2222"/>
                </a:cxn>
                <a:cxn ang="0">
                  <a:pos x="1330" y="2047"/>
                </a:cxn>
                <a:cxn ang="0">
                  <a:pos x="1311" y="1881"/>
                </a:cxn>
                <a:cxn ang="0">
                  <a:pos x="1291" y="1726"/>
                </a:cxn>
                <a:cxn ang="0">
                  <a:pos x="1268" y="1580"/>
                </a:cxn>
                <a:cxn ang="0">
                  <a:pos x="1245" y="1442"/>
                </a:cxn>
                <a:cxn ang="0">
                  <a:pos x="1218" y="1313"/>
                </a:cxn>
                <a:cxn ang="0">
                  <a:pos x="1190" y="1192"/>
                </a:cxn>
                <a:cxn ang="0">
                  <a:pos x="1158" y="1078"/>
                </a:cxn>
                <a:cxn ang="0">
                  <a:pos x="1125" y="973"/>
                </a:cxn>
                <a:cxn ang="0">
                  <a:pos x="1089" y="873"/>
                </a:cxn>
                <a:cxn ang="0">
                  <a:pos x="1049" y="781"/>
                </a:cxn>
                <a:cxn ang="0">
                  <a:pos x="1007" y="696"/>
                </a:cxn>
                <a:cxn ang="0">
                  <a:pos x="962" y="617"/>
                </a:cxn>
                <a:cxn ang="0">
                  <a:pos x="913" y="544"/>
                </a:cxn>
                <a:cxn ang="0">
                  <a:pos x="860" y="475"/>
                </a:cxn>
                <a:cxn ang="0">
                  <a:pos x="804" y="413"/>
                </a:cxn>
                <a:cxn ang="0">
                  <a:pos x="744" y="354"/>
                </a:cxn>
                <a:cxn ang="0">
                  <a:pos x="680" y="301"/>
                </a:cxn>
                <a:cxn ang="0">
                  <a:pos x="611" y="252"/>
                </a:cxn>
                <a:cxn ang="0">
                  <a:pos x="539" y="206"/>
                </a:cxn>
                <a:cxn ang="0">
                  <a:pos x="461" y="165"/>
                </a:cxn>
                <a:cxn ang="0">
                  <a:pos x="379" y="128"/>
                </a:cxn>
                <a:cxn ang="0">
                  <a:pos x="292" y="92"/>
                </a:cxn>
                <a:cxn ang="0">
                  <a:pos x="200" y="59"/>
                </a:cxn>
                <a:cxn ang="0">
                  <a:pos x="103" y="28"/>
                </a:cxn>
                <a:cxn ang="0">
                  <a:pos x="0" y="0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3733800" y="5715000"/>
              <a:ext cx="5029200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2855091"/>
            <a:ext cx="3581400" cy="4002909"/>
            <a:chOff x="0" y="2533588"/>
            <a:chExt cx="8022336" cy="8966516"/>
          </a:xfrm>
        </p:grpSpPr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0" y="2533588"/>
              <a:ext cx="4127500" cy="25145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0" y="4980432"/>
              <a:ext cx="3184026" cy="6519672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0" y="3371787"/>
              <a:ext cx="2895599" cy="2154237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1502664" y="5586916"/>
              <a:ext cx="6519672" cy="5913188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155002" y="5801712"/>
              <a:ext cx="3420932" cy="5698392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physicsclassroom.com/class/newtlaws/u2l1a.cfm%20-%20Cached%20-%20Similar" TargetMode="Externa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ysicsclassroom.com/class/newtlaws/u2l1a.cfm%20-%20Cached%20-%20Similar" TargetMode="External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hyperlink" Target="http://www.physicsclassroom.com/class/newtlaws/u2l1a.cfm%20-%20Cached%20-%20Similar" TargetMode="External"/><Relationship Id="rId3" Type="http://schemas.openxmlformats.org/officeDocument/2006/relationships/slide" Target="slide5.xml"/><Relationship Id="rId7" Type="http://schemas.openxmlformats.org/officeDocument/2006/relationships/slide" Target="slide12.xml"/><Relationship Id="rId12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20.xml"/><Relationship Id="rId5" Type="http://schemas.openxmlformats.org/officeDocument/2006/relationships/slide" Target="slide8.xml"/><Relationship Id="rId10" Type="http://schemas.openxmlformats.org/officeDocument/2006/relationships/slide" Target="slide19.xml"/><Relationship Id="rId4" Type="http://schemas.openxmlformats.org/officeDocument/2006/relationships/slide" Target="slide7.xml"/><Relationship Id="rId9" Type="http://schemas.openxmlformats.org/officeDocument/2006/relationships/slide" Target="slide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hyperlink" Target="http://www.physicsclassroom.com/class/newtlaws/u2l1a.cfm%20-%20Cached%20-%20Similar" TargetMode="External"/><Relationship Id="rId3" Type="http://schemas.openxmlformats.org/officeDocument/2006/relationships/slide" Target="slide5.xml"/><Relationship Id="rId7" Type="http://schemas.openxmlformats.org/officeDocument/2006/relationships/slide" Target="slide12.xml"/><Relationship Id="rId12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20.xml"/><Relationship Id="rId5" Type="http://schemas.openxmlformats.org/officeDocument/2006/relationships/slide" Target="slide8.xml"/><Relationship Id="rId10" Type="http://schemas.openxmlformats.org/officeDocument/2006/relationships/slide" Target="slide19.xml"/><Relationship Id="rId4" Type="http://schemas.openxmlformats.org/officeDocument/2006/relationships/slide" Target="slide7.xml"/><Relationship Id="rId9" Type="http://schemas.openxmlformats.org/officeDocument/2006/relationships/slide" Target="slide1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gif"/><Relationship Id="rId5" Type="http://schemas.openxmlformats.org/officeDocument/2006/relationships/hyperlink" Target="http://www.gifs.net/image/Animals/Elephants/Big_ears/5433" TargetMode="External"/><Relationship Id="rId10" Type="http://schemas.openxmlformats.org/officeDocument/2006/relationships/hyperlink" Target="http://www.physicsclassroom.com/class/newtlaws/u2l1a.cfm%20-%20Cached%20-%20Similar" TargetMode="External"/><Relationship Id="rId4" Type="http://schemas.openxmlformats.org/officeDocument/2006/relationships/image" Target="../media/image17.png"/><Relationship Id="rId9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images.google.co.in/imgres?imgurl=http://www.buckminster.info/Pics/Icosahedra/Icos-Dome-Ball-ChineseIvory.jpg&amp;imgrefurl=http://www.buckminster.info/Index/B/Ball.htm&amp;h=238&amp;w=240&amp;sz=21&amp;hl=en&amp;start=5&amp;tbnid=rNRs1WBaXHH_KM:&amp;tbnh=109&amp;tbnw=110&amp;prev=/images?q=ball&amp;svnum=10&amp;hl=en&amp;lr=&amp;sa=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hysicsclassroom.com/class/newtlaws/u2l1a.cfm%20-%20Cached%20-%20Similar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20.xml"/><Relationship Id="rId3" Type="http://schemas.openxmlformats.org/officeDocument/2006/relationships/hyperlink" Target="http://www.physicsclassroom.com/class/newtlaws/u2l1a.cfm%20-%20Cached%20-%20Similar" TargetMode="External"/><Relationship Id="rId7" Type="http://schemas.openxmlformats.org/officeDocument/2006/relationships/slide" Target="slide8.xml"/><Relationship Id="rId12" Type="http://schemas.openxmlformats.org/officeDocument/2006/relationships/slide" Target="slide19.xml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8.xml"/><Relationship Id="rId5" Type="http://schemas.openxmlformats.org/officeDocument/2006/relationships/slide" Target="slide5.xml"/><Relationship Id="rId10" Type="http://schemas.openxmlformats.org/officeDocument/2006/relationships/slide" Target="slide15.xml"/><Relationship Id="rId4" Type="http://schemas.openxmlformats.org/officeDocument/2006/relationships/slide" Target="slide2.xml"/><Relationship Id="rId9" Type="http://schemas.openxmlformats.org/officeDocument/2006/relationships/slide" Target="slide12.xml"/><Relationship Id="rId14" Type="http://schemas.openxmlformats.org/officeDocument/2006/relationships/slide" Target="slide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hysicsclassroom.com/class/newtlaws/u2l1a.cfm%20-%20Cached%20-%20Similar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physicsclassroom.com/class/newtlaws/u2l1a.cfm%20-%20Cached%20-%20Similar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23.xml"/><Relationship Id="rId3" Type="http://schemas.openxmlformats.org/officeDocument/2006/relationships/slide" Target="slide2.xml"/><Relationship Id="rId7" Type="http://schemas.openxmlformats.org/officeDocument/2006/relationships/slide" Target="slide11.xml"/><Relationship Id="rId12" Type="http://schemas.openxmlformats.org/officeDocument/2006/relationships/slide" Target="slide20.xml"/><Relationship Id="rId2" Type="http://schemas.openxmlformats.org/officeDocument/2006/relationships/hyperlink" Target="&#2455;&#2468;&#2495;&#2480;%20&#2470;&#2509;&#2476;&#2495;&#2468;&#2496;&#2527;%20&#2488;&#2498;&#2468;&#2509;&#2480;&#2503;&#2480;%20&#2476;&#2509;&#2479;&#2494;&#2454;&#2509;&#2479;&#2494;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19.xml"/><Relationship Id="rId5" Type="http://schemas.openxmlformats.org/officeDocument/2006/relationships/slide" Target="slide7.xml"/><Relationship Id="rId10" Type="http://schemas.openxmlformats.org/officeDocument/2006/relationships/slide" Target="slide18.xml"/><Relationship Id="rId4" Type="http://schemas.openxmlformats.org/officeDocument/2006/relationships/slide" Target="slide5.xml"/><Relationship Id="rId9" Type="http://schemas.openxmlformats.org/officeDocument/2006/relationships/slide" Target="slide15.xml"/><Relationship Id="rId14" Type="http://schemas.openxmlformats.org/officeDocument/2006/relationships/hyperlink" Target="http://www.physicsclassroom.com/class/newtlaws/u2l1a.cfm%20-%20Cached%20-%20Similar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hyperlink" Target="http://www.physicsclassroom.com/class/newtlaws/u2l1a.cfm%20-%20Cached%20-%20Similar" TargetMode="External"/><Relationship Id="rId3" Type="http://schemas.openxmlformats.org/officeDocument/2006/relationships/slide" Target="slide5.xml"/><Relationship Id="rId7" Type="http://schemas.openxmlformats.org/officeDocument/2006/relationships/slide" Target="slide12.xml"/><Relationship Id="rId12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20.xml"/><Relationship Id="rId5" Type="http://schemas.openxmlformats.org/officeDocument/2006/relationships/slide" Target="slide8.xml"/><Relationship Id="rId10" Type="http://schemas.openxmlformats.org/officeDocument/2006/relationships/slide" Target="slide19.xml"/><Relationship Id="rId4" Type="http://schemas.openxmlformats.org/officeDocument/2006/relationships/slide" Target="slide7.xml"/><Relationship Id="rId9" Type="http://schemas.openxmlformats.org/officeDocument/2006/relationships/slide" Target="sl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ysicsclassroom.com/class/newtlaws/u2l1a.cfm%20-%20Cached%20-%20Simila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hysicsclassroom.com/class/newtlaws/u2l1a.cfm%20-%20Cached%20-%20Similar" TargetMode="External"/><Relationship Id="rId5" Type="http://schemas.openxmlformats.org/officeDocument/2006/relationships/image" Target="../media/image25.gif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8.xml"/><Relationship Id="rId3" Type="http://schemas.openxmlformats.org/officeDocument/2006/relationships/image" Target="../media/image26.gif"/><Relationship Id="rId7" Type="http://schemas.openxmlformats.org/officeDocument/2006/relationships/slide" Target="slide5.xml"/><Relationship Id="rId12" Type="http://schemas.openxmlformats.org/officeDocument/2006/relationships/slide" Target="slide1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slide" Target="slide12.xml"/><Relationship Id="rId5" Type="http://schemas.openxmlformats.org/officeDocument/2006/relationships/slide" Target="slide23.xml"/><Relationship Id="rId15" Type="http://schemas.openxmlformats.org/officeDocument/2006/relationships/hyperlink" Target="http://www.physicsclassroom.com/class/newtlaws/u2l1a.cfm%20-%20Cached%20-%20Similar" TargetMode="External"/><Relationship Id="rId10" Type="http://schemas.openxmlformats.org/officeDocument/2006/relationships/slide" Target="slide11.xml"/><Relationship Id="rId4" Type="http://schemas.openxmlformats.org/officeDocument/2006/relationships/slide" Target="slide20.xml"/><Relationship Id="rId9" Type="http://schemas.openxmlformats.org/officeDocument/2006/relationships/slide" Target="slide8.xml"/><Relationship Id="rId14" Type="http://schemas.openxmlformats.org/officeDocument/2006/relationships/slide" Target="slide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9.xml"/><Relationship Id="rId3" Type="http://schemas.openxmlformats.org/officeDocument/2006/relationships/image" Target="../media/image27.gif"/><Relationship Id="rId7" Type="http://schemas.openxmlformats.org/officeDocument/2006/relationships/slide" Target="slide7.xml"/><Relationship Id="rId12" Type="http://schemas.openxmlformats.org/officeDocument/2006/relationships/slide" Target="slide18.xml"/><Relationship Id="rId2" Type="http://schemas.openxmlformats.org/officeDocument/2006/relationships/notesSlide" Target="../notesSlides/notesSlide6.xml"/><Relationship Id="rId16" Type="http://schemas.openxmlformats.org/officeDocument/2006/relationships/hyperlink" Target="http://www.physicsclassroom.com/class/newtlaws/u2l1a.cfm%20-%20Cached%20-%20Similar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openxmlformats.org/officeDocument/2006/relationships/slide" Target="slide15.xml"/><Relationship Id="rId5" Type="http://schemas.openxmlformats.org/officeDocument/2006/relationships/slide" Target="slide2.xml"/><Relationship Id="rId15" Type="http://schemas.openxmlformats.org/officeDocument/2006/relationships/slide" Target="slide23.xml"/><Relationship Id="rId10" Type="http://schemas.openxmlformats.org/officeDocument/2006/relationships/slide" Target="slide12.xml"/><Relationship Id="rId4" Type="http://schemas.openxmlformats.org/officeDocument/2006/relationships/slide" Target="slide20.xml"/><Relationship Id="rId9" Type="http://schemas.openxmlformats.org/officeDocument/2006/relationships/slide" Target="slide11.xml"/><Relationship Id="rId14" Type="http://schemas.openxmlformats.org/officeDocument/2006/relationships/slide" Target="slide2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hyperlink" Target="http://www.physicsclassroom.com/class/newtlaws/u2l1a.cfm%20-%20Cached%20-%20Similar" TargetMode="External"/><Relationship Id="rId3" Type="http://schemas.openxmlformats.org/officeDocument/2006/relationships/slide" Target="slide5.xml"/><Relationship Id="rId7" Type="http://schemas.openxmlformats.org/officeDocument/2006/relationships/slide" Target="slide12.xml"/><Relationship Id="rId12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0.xml"/><Relationship Id="rId5" Type="http://schemas.openxmlformats.org/officeDocument/2006/relationships/slide" Target="slide8.xml"/><Relationship Id="rId10" Type="http://schemas.openxmlformats.org/officeDocument/2006/relationships/slide" Target="slide19.xml"/><Relationship Id="rId4" Type="http://schemas.openxmlformats.org/officeDocument/2006/relationships/slide" Target="slide7.xml"/><Relationship Id="rId9" Type="http://schemas.openxmlformats.org/officeDocument/2006/relationships/slide" Target="slide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as.ufl.edu/users/rhatch/NSF-PLANS/2-2_NEWTON.ht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20.xml"/><Relationship Id="rId3" Type="http://schemas.openxmlformats.org/officeDocument/2006/relationships/image" Target="../media/image4.png"/><Relationship Id="rId7" Type="http://schemas.openxmlformats.org/officeDocument/2006/relationships/slide" Target="slide8.xml"/><Relationship Id="rId12" Type="http://schemas.openxmlformats.org/officeDocument/2006/relationships/slide" Target="slide1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hyperlink" Target="http://www.physicsclassroom.com/class/newtlaws/u2l1a.cfm%20-%20Cached%20-%20Similar" TargetMode="External"/><Relationship Id="rId10" Type="http://schemas.openxmlformats.org/officeDocument/2006/relationships/slide" Target="slide15.xml"/><Relationship Id="rId4" Type="http://schemas.openxmlformats.org/officeDocument/2006/relationships/slide" Target="slide2.xml"/><Relationship Id="rId9" Type="http://schemas.openxmlformats.org/officeDocument/2006/relationships/slide" Target="slide12.xml"/><Relationship Id="rId14" Type="http://schemas.openxmlformats.org/officeDocument/2006/relationships/slide" Target="slide2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23.xml"/><Relationship Id="rId3" Type="http://schemas.openxmlformats.org/officeDocument/2006/relationships/slide" Target="slide2.xml"/><Relationship Id="rId7" Type="http://schemas.openxmlformats.org/officeDocument/2006/relationships/slide" Target="slide11.xml"/><Relationship Id="rId12" Type="http://schemas.openxmlformats.org/officeDocument/2006/relationships/slide" Target="slide2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19.xml"/><Relationship Id="rId5" Type="http://schemas.openxmlformats.org/officeDocument/2006/relationships/slide" Target="slide7.xml"/><Relationship Id="rId10" Type="http://schemas.openxmlformats.org/officeDocument/2006/relationships/slide" Target="slide18.xml"/><Relationship Id="rId4" Type="http://schemas.openxmlformats.org/officeDocument/2006/relationships/slide" Target="slide5.xml"/><Relationship Id="rId9" Type="http://schemas.openxmlformats.org/officeDocument/2006/relationships/slide" Target="slide15.xml"/><Relationship Id="rId14" Type="http://schemas.openxmlformats.org/officeDocument/2006/relationships/hyperlink" Target="http://www.physicsclassroom.com/class/newtlaws/u2l1a.cfm%20-%20Cached%20-%20Similar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12.xml"/><Relationship Id="rId18" Type="http://schemas.openxmlformats.org/officeDocument/2006/relationships/slide" Target="slide23.xml"/><Relationship Id="rId3" Type="http://schemas.openxmlformats.org/officeDocument/2006/relationships/image" Target="../media/image6.gif"/><Relationship Id="rId7" Type="http://schemas.openxmlformats.org/officeDocument/2006/relationships/image" Target="../media/image8.jpeg"/><Relationship Id="rId12" Type="http://schemas.openxmlformats.org/officeDocument/2006/relationships/slide" Target="slide11.xml"/><Relationship Id="rId17" Type="http://schemas.openxmlformats.org/officeDocument/2006/relationships/slide" Target="slide20.xml"/><Relationship Id="rId2" Type="http://schemas.openxmlformats.org/officeDocument/2006/relationships/hyperlink" Target="http://www.gifs.net/image/Transportation/Auto_Parts/Tire/13427" TargetMode="External"/><Relationship Id="rId16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.in/imgres?imgurl=http://www.buckminster.info/Pics/Icosahedra/Icos-Dome-Ball-ChineseIvory.jpg&amp;imgrefurl=http://www.buckminster.info/Index/B/Ball.htm&amp;h=238&amp;w=240&amp;sz=21&amp;hl=en&amp;start=5&amp;tbnid=rNRs1WBaXHH_KM:&amp;tbnh=109&amp;tbnw=110&amp;prev=/images?q=ball&amp;svnum=10&amp;hl=en&amp;lr=&amp;sa=G" TargetMode="External"/><Relationship Id="rId11" Type="http://schemas.openxmlformats.org/officeDocument/2006/relationships/slide" Target="slide8.xml"/><Relationship Id="rId5" Type="http://schemas.openxmlformats.org/officeDocument/2006/relationships/image" Target="../media/image7.jpeg"/><Relationship Id="rId15" Type="http://schemas.openxmlformats.org/officeDocument/2006/relationships/slide" Target="slide18.xml"/><Relationship Id="rId10" Type="http://schemas.openxmlformats.org/officeDocument/2006/relationships/slide" Target="slide7.xml"/><Relationship Id="rId19" Type="http://schemas.openxmlformats.org/officeDocument/2006/relationships/hyperlink" Target="http://www.physicsclassroom.com/class/newtlaws/u2l1a.cfm%20-%20Cached%20-%20Similar" TargetMode="External"/><Relationship Id="rId4" Type="http://schemas.openxmlformats.org/officeDocument/2006/relationships/hyperlink" Target="http://images.google.co.in/imgres?imgurl=http://www.shop-n-zone.com/5-Foot%20Farm%20Table,%20Pull-Through%20Drawer,%204-Inch%20Turned%20Legs.jpg&amp;imgrefurl=http://www.shop-n-zone.com/cabin_creek_furniture.htm&amp;h=880&amp;w=1392&amp;sz=65&amp;hl=en&amp;start=1&amp;tbnid=aTV4q1IxX48fIM:&amp;tbnh=95&amp;tbnw=150&amp;prev=/images?q=Table&amp;svnum=10&amp;hl=en&amp;lr=&amp;sa=G" TargetMode="External"/><Relationship Id="rId9" Type="http://schemas.openxmlformats.org/officeDocument/2006/relationships/slide" Target="slide5.xml"/><Relationship Id="rId14" Type="http://schemas.openxmlformats.org/officeDocument/2006/relationships/slide" Target="slide1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5.xml"/><Relationship Id="rId18" Type="http://schemas.openxmlformats.org/officeDocument/2006/relationships/hyperlink" Target="http://www.physicsclassroom.com/class/newtlaws/u2l1a.cfm%20-%20Cached%20-%20Similar" TargetMode="External"/><Relationship Id="rId3" Type="http://schemas.openxmlformats.org/officeDocument/2006/relationships/image" Target="../media/image9.gif"/><Relationship Id="rId7" Type="http://schemas.openxmlformats.org/officeDocument/2006/relationships/slide" Target="slide2.xml"/><Relationship Id="rId12" Type="http://schemas.openxmlformats.org/officeDocument/2006/relationships/slide" Target="slide12.xml"/><Relationship Id="rId17" Type="http://schemas.openxmlformats.org/officeDocument/2006/relationships/slide" Target="slide23.xml"/><Relationship Id="rId2" Type="http://schemas.openxmlformats.org/officeDocument/2006/relationships/hyperlink" Target="http://www.animationfactory.com/en/search/close-up.mc?&amp;oid=5246138&amp;s=1&amp;sc=1&amp;st=3810&amp;category_id=E1H&amp;spage=1&amp;hoid=88b8018cad01b703cbd385a0bd627140" TargetMode="External"/><Relationship Id="rId16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gif"/><Relationship Id="rId11" Type="http://schemas.openxmlformats.org/officeDocument/2006/relationships/slide" Target="slide11.xml"/><Relationship Id="rId5" Type="http://schemas.openxmlformats.org/officeDocument/2006/relationships/image" Target="../media/image11.gif"/><Relationship Id="rId15" Type="http://schemas.openxmlformats.org/officeDocument/2006/relationships/slide" Target="slide19.xml"/><Relationship Id="rId10" Type="http://schemas.openxmlformats.org/officeDocument/2006/relationships/slide" Target="slide8.xml"/><Relationship Id="rId4" Type="http://schemas.openxmlformats.org/officeDocument/2006/relationships/image" Target="../media/image10.gif"/><Relationship Id="rId9" Type="http://schemas.openxmlformats.org/officeDocument/2006/relationships/slide" Target="slide7.xml"/><Relationship Id="rId14" Type="http://schemas.openxmlformats.org/officeDocument/2006/relationships/slide" Target="slide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23.xml"/><Relationship Id="rId3" Type="http://schemas.openxmlformats.org/officeDocument/2006/relationships/slide" Target="slide2.xml"/><Relationship Id="rId7" Type="http://schemas.openxmlformats.org/officeDocument/2006/relationships/slide" Target="slide11.xml"/><Relationship Id="rId12" Type="http://schemas.openxmlformats.org/officeDocument/2006/relationships/slide" Target="slide20.xml"/><Relationship Id="rId2" Type="http://schemas.openxmlformats.org/officeDocument/2006/relationships/hyperlink" Target="&#2476;&#2482;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19.xml"/><Relationship Id="rId5" Type="http://schemas.openxmlformats.org/officeDocument/2006/relationships/slide" Target="slide7.xml"/><Relationship Id="rId10" Type="http://schemas.openxmlformats.org/officeDocument/2006/relationships/slide" Target="slide18.xml"/><Relationship Id="rId4" Type="http://schemas.openxmlformats.org/officeDocument/2006/relationships/slide" Target="slide5.xml"/><Relationship Id="rId9" Type="http://schemas.openxmlformats.org/officeDocument/2006/relationships/slide" Target="slide15.xml"/><Relationship Id="rId14" Type="http://schemas.openxmlformats.org/officeDocument/2006/relationships/hyperlink" Target="http://www.physicsclassroom.com/class/newtlaws/u2l1a.cfm%20-%20Cached%20-%20Similar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hyperlink" Target="http://www.physicsclassroom.com/class/newtlaws/u2l1a.cfm%20-%20Cached%20-%20Similar" TargetMode="External"/><Relationship Id="rId3" Type="http://schemas.openxmlformats.org/officeDocument/2006/relationships/slide" Target="slide5.xml"/><Relationship Id="rId7" Type="http://schemas.openxmlformats.org/officeDocument/2006/relationships/slide" Target="slide12.xml"/><Relationship Id="rId12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20.xml"/><Relationship Id="rId5" Type="http://schemas.openxmlformats.org/officeDocument/2006/relationships/slide" Target="slide8.xml"/><Relationship Id="rId10" Type="http://schemas.openxmlformats.org/officeDocument/2006/relationships/slide" Target="slide19.xml"/><Relationship Id="rId4" Type="http://schemas.openxmlformats.org/officeDocument/2006/relationships/slide" Target="slide7.xml"/><Relationship Id="rId9" Type="http://schemas.openxmlformats.org/officeDocument/2006/relationships/slide" Target="slide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hysicsclassroom.com/class/newtlaws/u2l1a.cfm%20-%20Cached%20-%20Simila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6705600" cy="646331"/>
          </a:xfrm>
        </p:spPr>
        <p:txBody>
          <a:bodyPr/>
          <a:lstStyle/>
          <a:p>
            <a:pPr algn="ctr"/>
            <a:r>
              <a:rPr lang="en-US" sz="3600" dirty="0" err="1" smtClean="0">
                <a:solidFill>
                  <a:srgbClr val="2911D7"/>
                </a:solidFill>
                <a:latin typeface="Nikosh" pitchFamily="2" charset="0"/>
                <a:cs typeface="Nikosh" pitchFamily="2" charset="0"/>
              </a:rPr>
              <a:t>পদার্থ</a:t>
            </a:r>
            <a:r>
              <a:rPr lang="en-US" sz="3600" dirty="0" smtClean="0">
                <a:solidFill>
                  <a:srgbClr val="2911D7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2911D7"/>
                </a:solidFill>
                <a:latin typeface="Nikosh" pitchFamily="2" charset="0"/>
                <a:cs typeface="Nikosh" pitchFamily="2" charset="0"/>
              </a:rPr>
              <a:t>বিজ্ঞান</a:t>
            </a:r>
            <a:r>
              <a:rPr lang="en-US" sz="3600" dirty="0" smtClean="0">
                <a:solidFill>
                  <a:srgbClr val="2911D7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2911D7"/>
                </a:solidFill>
                <a:latin typeface="Nikosh" pitchFamily="2" charset="0"/>
                <a:cs typeface="Nikosh" pitchFamily="2" charset="0"/>
              </a:rPr>
              <a:t>পাঠে</a:t>
            </a:r>
            <a:r>
              <a:rPr lang="en-US" sz="3600" dirty="0" smtClean="0">
                <a:solidFill>
                  <a:srgbClr val="2911D7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2911D7"/>
                </a:solidFill>
                <a:latin typeface="Nikosh" pitchFamily="2" charset="0"/>
                <a:cs typeface="Nikosh" pitchFamily="2" charset="0"/>
              </a:rPr>
              <a:t>শিক্ষার্থীদেরকে</a:t>
            </a:r>
            <a:r>
              <a:rPr lang="en-US" sz="3600" dirty="0" smtClean="0">
                <a:solidFill>
                  <a:srgbClr val="2911D7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2911D7"/>
                </a:solidFill>
                <a:latin typeface="Nikosh" pitchFamily="2" charset="0"/>
                <a:cs typeface="Nikosh" pitchFamily="2" charset="0"/>
              </a:rPr>
              <a:t>স্বাগতমঃ</a:t>
            </a:r>
            <a:r>
              <a:rPr lang="en-US" sz="3600" dirty="0" smtClean="0">
                <a:solidFill>
                  <a:srgbClr val="2911D7"/>
                </a:solidFill>
                <a:latin typeface="Nikosh" pitchFamily="2" charset="0"/>
                <a:cs typeface="Nikosh" pitchFamily="2" charset="0"/>
              </a:rPr>
              <a:t>- </a:t>
            </a:r>
            <a:endParaRPr lang="en-US" sz="3600" dirty="0">
              <a:solidFill>
                <a:srgbClr val="2911D7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876800" y="4572000"/>
            <a:ext cx="4038600" cy="1508105"/>
          </a:xfrm>
        </p:spPr>
        <p:txBody>
          <a:bodyPr/>
          <a:lstStyle/>
          <a:p>
            <a:pPr algn="ctr"/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উপস্থাপনায়ঃ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সেলিনা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আক্তার</a:t>
            </a:r>
            <a:endParaRPr lang="en-US" sz="2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ডব্লিউ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ইউনিয়ন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মডেল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ইনস্টিটিউশন</a:t>
            </a:r>
            <a:endParaRPr lang="en-US" sz="2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উজিরপুর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বরিশাল</a:t>
            </a:r>
            <a:r>
              <a:rPr lang="en-US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12"/>
          <p:cNvSpPr>
            <a:spLocks noChangeArrowheads="1"/>
          </p:cNvSpPr>
          <p:nvPr/>
        </p:nvSpPr>
        <p:spPr bwMode="auto">
          <a:xfrm>
            <a:off x="2209800" y="2286000"/>
            <a:ext cx="3200400" cy="2667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1" descr="Sateli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828800"/>
            <a:ext cx="1295400" cy="1189038"/>
          </a:xfrm>
          <a:prstGeom prst="rect">
            <a:avLst/>
          </a:prstGeom>
          <a:noFill/>
        </p:spPr>
      </p:pic>
      <p:pic>
        <p:nvPicPr>
          <p:cNvPr id="8" name="Picture 16" descr="blue_and_gold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20440" y="3340608"/>
            <a:ext cx="738188" cy="738188"/>
          </a:xfrm>
          <a:prstGeom prst="rect">
            <a:avLst/>
          </a:prstGeom>
          <a:noFill/>
        </p:spPr>
      </p:pic>
      <p:sp>
        <p:nvSpPr>
          <p:cNvPr id="12" name="Rounded Rectangle 11"/>
          <p:cNvSpPr/>
          <p:nvPr/>
        </p:nvSpPr>
        <p:spPr>
          <a:xfrm>
            <a:off x="5867400" y="990600"/>
            <a:ext cx="2971800" cy="2209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</a:t>
            </a:r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ণী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	   - </a:t>
            </a:r>
            <a:r>
              <a:rPr lang="bn-BD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নবম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- </a:t>
            </a:r>
            <a:r>
              <a:rPr lang="bn-BD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পদার্থ বিজ্ঞান</a:t>
            </a:r>
            <a:endParaRPr lang="en-US" sz="2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- </a:t>
            </a:r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তিন</a:t>
            </a:r>
            <a:endParaRPr lang="en-US" sz="2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বিশেষ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- </a:t>
            </a:r>
            <a:r>
              <a:rPr lang="en-US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নিউটনের</a:t>
            </a:r>
            <a:r>
              <a:rPr lang="en-US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সূত্র</a:t>
            </a:r>
            <a:endParaRPr lang="bn-BD" sz="2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- </a:t>
            </a:r>
            <a:r>
              <a:rPr lang="bn-BD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৪০ মিনিট</a:t>
            </a:r>
            <a:endParaRPr lang="en-US" sz="2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তারি</a:t>
            </a:r>
            <a:r>
              <a:rPr lang="en-US" sz="2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খঃ</a:t>
            </a:r>
            <a:r>
              <a:rPr lang="en-US" sz="2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- ১০-১১-১২</a:t>
            </a:r>
            <a:endParaRPr lang="en-US" sz="2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19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21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2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3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4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0" name="Action Button: Help 19">
              <a:hlinkClick r:id="rId5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75 -0.01991 C 0.00816 -0.01991 0.0875 0.06667 0.0875 0.17454 C 0.0875 0.28102 0.00816 0.36898 -0.0875 0.36898 C -0.18455 0.36898 -0.2625 0.28102 -0.2625 0.17454 C -0.2625 0.06667 -0.18455 -0.01991 -0.0875 -0.01991 Z " pathEditMode="relative" rAng="0" ptsTypes="fffff">
                                      <p:cBhvr>
                                        <p:cTn id="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cci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867400" y="533400"/>
            <a:ext cx="2514600" cy="2005314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04800" y="5029200"/>
            <a:ext cx="8229600" cy="1295400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নোট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–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ছবিটিকে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দেখিয়ে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শিক্ষার্থীদের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কাছে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প্রশ্ন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করব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কেন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আরেহি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গাড়ি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থেকে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পড়ে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24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গেল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শিক্ষার্থীদের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দেয়ার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পরে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পরবর্তী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ক্লিক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করব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8600" y="609600"/>
            <a:ext cx="5257800" cy="1905000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চলন্ত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গাড়ি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দেয়ালে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ধাক্কা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খেয়ে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সামনে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এগিয়ে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যেতে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পারলেও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গাড়ির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আরোহী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গতিতে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(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গাড়ির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গতিতে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)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সিট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সামনের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ছিটকে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পড়ল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এটিই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জড়তা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172200" y="2895600"/>
            <a:ext cx="2133600" cy="533400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28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জড়তা</a:t>
            </a:r>
            <a:r>
              <a:rPr lang="en-US" sz="28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" y="3048000"/>
            <a:ext cx="5257800" cy="1905000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চিরকাল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সমবেগে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থাকতে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endParaRPr lang="en-US" sz="24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চাওয়ার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ধর্ম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তাই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জড়তা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algn="ctr"/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n-US" b="1" dirty="0"/>
          </a:p>
        </p:txBody>
      </p:sp>
      <p:grpSp>
        <p:nvGrpSpPr>
          <p:cNvPr id="16" name="Group 15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17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19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0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1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2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18" name="Action Button: Help 17">
              <a:hlinkClick r:id="rId3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5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7467600" cy="1143000"/>
          </a:xfrm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8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228600" y="1828800"/>
            <a:ext cx="7315200" cy="990600"/>
          </a:xfrm>
          <a:prstGeom prst="round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স্থির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ক্রিয়া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কিংবা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চায়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ক্রিয়া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গতির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চায়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" y="381000"/>
            <a:ext cx="7162800" cy="990600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2400" y="4419600"/>
            <a:ext cx="7239000" cy="762000"/>
          </a:xfrm>
          <a:prstGeom prst="round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en-US" sz="36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36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6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নিউটন</a:t>
            </a:r>
            <a:r>
              <a:rPr lang="en-US" sz="36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3200400"/>
            <a:ext cx="7239000" cy="762000"/>
          </a:xfrm>
          <a:prstGeom prst="round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                   </a:t>
            </a:r>
            <a:r>
              <a:rPr lang="en-US" sz="36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বলকে</a:t>
            </a:r>
            <a:r>
              <a:rPr lang="en-US" sz="36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F </a:t>
            </a:r>
            <a:r>
              <a:rPr lang="en-US" sz="36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36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36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6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600" dirty="0">
              <a:solidFill>
                <a:srgbClr val="66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Vertical Scroll 19"/>
          <p:cNvSpPr/>
          <p:nvPr/>
        </p:nvSpPr>
        <p:spPr>
          <a:xfrm>
            <a:off x="7543800" y="15240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2" action="ppaction://hlinksldjump"/>
              </a:rPr>
              <a:t>শিখনফল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3" action="ppaction://hlinksldjump"/>
              </a:rPr>
              <a:t>ব্স্তুর</a:t>
            </a:r>
            <a:r>
              <a:rPr lang="en-US" sz="1600" dirty="0" smtClean="0">
                <a:hlinkClick r:id="rId3" action="ppaction://hlinksldjump"/>
              </a:rPr>
              <a:t> </a:t>
            </a:r>
            <a:r>
              <a:rPr lang="en-US" sz="1600" dirty="0" err="1" smtClean="0">
                <a:hlinkClick r:id="rId3" action="ppaction://hlinksldjump"/>
              </a:rPr>
              <a:t>ধর্ম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4" action="ppaction://hlinksldjump"/>
              </a:rPr>
              <a:t>প্রথম</a:t>
            </a:r>
            <a:r>
              <a:rPr lang="en-US" sz="1600" dirty="0" smtClean="0">
                <a:hlinkClick r:id="rId4" action="ppaction://hlinksldjump"/>
              </a:rPr>
              <a:t> </a:t>
            </a:r>
            <a:r>
              <a:rPr lang="en-US" sz="1600" dirty="0" err="1" smtClean="0">
                <a:hlinkClick r:id="rId4" action="ppaction://hlinksldjump"/>
              </a:rPr>
              <a:t>সুত্র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5" action="ppaction://hlinksldjump"/>
              </a:rPr>
              <a:t>জড়তা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6" action="ppaction://hlinksldjump"/>
              </a:rPr>
              <a:t>বল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200" dirty="0" err="1" smtClean="0">
                <a:hlinkClick r:id="rId7" action="ppaction://hlinksldjump"/>
              </a:rPr>
              <a:t>জোড়ায়</a:t>
            </a:r>
            <a:r>
              <a:rPr lang="en-US" sz="1200" dirty="0" smtClean="0">
                <a:hlinkClick r:id="rId7" action="ppaction://hlinksldjump"/>
              </a:rPr>
              <a:t> </a:t>
            </a:r>
            <a:r>
              <a:rPr lang="en-US" sz="1200" dirty="0" err="1" smtClean="0">
                <a:hlinkClick r:id="rId7" action="ppaction://hlinksldjump"/>
              </a:rPr>
              <a:t>কাজ</a:t>
            </a:r>
            <a:endParaRPr lang="en-US" sz="12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8" action="ppaction://hlinksldjump"/>
              </a:rPr>
              <a:t>ভরবেগ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দ্বিতীয়</a:t>
            </a:r>
            <a:r>
              <a:rPr lang="en-US" sz="1600" dirty="0" smtClean="0">
                <a:hlinkClick r:id="rId9" action="ppaction://hlinksldjump"/>
              </a:rPr>
              <a:t> </a:t>
            </a:r>
            <a:r>
              <a:rPr lang="en-US" sz="1600" dirty="0" err="1" smtClean="0">
                <a:hlinkClick r:id="rId9" action="ppaction://hlinksldjump"/>
              </a:rPr>
              <a:t>সূত্র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দলীয়</a:t>
            </a:r>
            <a:r>
              <a:rPr lang="en-US" sz="1600" dirty="0" smtClean="0">
                <a:hlinkClick r:id="rId10" action="ppaction://hlinksldjump"/>
              </a:rPr>
              <a:t> </a:t>
            </a:r>
            <a:r>
              <a:rPr lang="en-US" sz="1600" dirty="0" err="1" smtClean="0">
                <a:hlinkClick r:id="rId10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মৌখিক</a:t>
            </a:r>
            <a:r>
              <a:rPr lang="en-US" sz="1600" dirty="0" smtClean="0">
                <a:hlinkClick r:id="rId11" action="ppaction://hlinksldjump"/>
              </a:rPr>
              <a:t> </a:t>
            </a:r>
            <a:r>
              <a:rPr lang="en-US" sz="1600" dirty="0" err="1" smtClean="0">
                <a:hlinkClick r:id="rId11" action="ppaction://hlinksldjump"/>
              </a:rPr>
              <a:t>প্রশ্ন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বাড়ির</a:t>
            </a:r>
            <a:r>
              <a:rPr lang="en-US" sz="1600" dirty="0" smtClean="0">
                <a:hlinkClick r:id="rId12" action="ppaction://hlinksldjump"/>
              </a:rPr>
              <a:t> </a:t>
            </a:r>
            <a:r>
              <a:rPr lang="en-US" sz="1600" dirty="0" err="1" smtClean="0">
                <a:hlinkClick r:id="rId12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22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24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5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6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7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3" name="Action Button: Help 22">
              <a:hlinkClick r:id="rId13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6553200" cy="838200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54102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4" name="Flowchart: Alternate Process 3"/>
          <p:cNvSpPr/>
          <p:nvPr/>
        </p:nvSpPr>
        <p:spPr>
          <a:xfrm>
            <a:off x="609600" y="1219200"/>
            <a:ext cx="6629400" cy="762000"/>
          </a:xfrm>
          <a:prstGeom prst="flowChartAlternateProcess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কর্মপত্র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-১    </a:t>
            </a:r>
          </a:p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শূন্য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কখন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? </a:t>
            </a:r>
          </a:p>
        </p:txBody>
      </p:sp>
      <p:sp>
        <p:nvSpPr>
          <p:cNvPr id="5" name="Flowchart: Alternate Process 4"/>
          <p:cNvSpPr/>
          <p:nvPr/>
        </p:nvSpPr>
        <p:spPr>
          <a:xfrm>
            <a:off x="609600" y="2819400"/>
            <a:ext cx="6629400" cy="685800"/>
          </a:xfrm>
          <a:prstGeom prst="flowChartAlternateProcess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কর্মপত্র</a:t>
            </a:r>
            <a:r>
              <a:rPr lang="en-US" sz="2400" dirty="0" smtClean="0"/>
              <a:t> -২</a:t>
            </a:r>
          </a:p>
          <a:p>
            <a:r>
              <a:rPr lang="en-US" sz="2000" dirty="0" smtClean="0"/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বাস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হঠা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ৎ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চলতে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যাত্রীরা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পেছনের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হেলে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পড়ে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6" name="Flowchart: Alternate Process 5"/>
          <p:cNvSpPr/>
          <p:nvPr/>
        </p:nvSpPr>
        <p:spPr>
          <a:xfrm>
            <a:off x="609600" y="4495800"/>
            <a:ext cx="6629400" cy="838200"/>
          </a:xfrm>
          <a:prstGeom prst="flowChartAlternateProcess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কর্মপত্র -৩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ক্রিয়াশীল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হঠা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ৎ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শূন্য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গতির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</a:t>
            </a:r>
          </a:p>
        </p:txBody>
      </p:sp>
      <p:sp>
        <p:nvSpPr>
          <p:cNvPr id="7" name="Flowchart: Alternate Process 6"/>
          <p:cNvSpPr/>
          <p:nvPr/>
        </p:nvSpPr>
        <p:spPr>
          <a:xfrm>
            <a:off x="609600" y="2057400"/>
            <a:ext cx="6705600" cy="609600"/>
          </a:xfrm>
          <a:prstGeom prst="flowChartAlternateProcess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–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প্রযুক্ত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অর্থা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ৎ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যখন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শূন্য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8" name="Flowchart: Alternate Process 7"/>
          <p:cNvSpPr/>
          <p:nvPr/>
        </p:nvSpPr>
        <p:spPr>
          <a:xfrm>
            <a:off x="609600" y="3657600"/>
            <a:ext cx="6705600" cy="609600"/>
          </a:xfrm>
          <a:prstGeom prst="flowChartAlternateProcess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–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বাস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চলতে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করলেও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যাত্রীরা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স্থির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অর্থা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ৎ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স্থিতি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জড়তার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কারনে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9" name="Flowchart: Alternate Process 8"/>
          <p:cNvSpPr/>
          <p:nvPr/>
        </p:nvSpPr>
        <p:spPr>
          <a:xfrm>
            <a:off x="609600" y="5410200"/>
            <a:ext cx="6705600" cy="762000"/>
          </a:xfrm>
          <a:prstGeom prst="flowChartAlternateProcess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–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ক্রিয়াশীল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শূন্য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আস্তে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আস্তে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কমতে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থাকবে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18" name="Vertical Scroll 17"/>
          <p:cNvSpPr/>
          <p:nvPr/>
        </p:nvSpPr>
        <p:spPr>
          <a:xfrm>
            <a:off x="7543800" y="15240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2" action="ppaction://hlinksldjump"/>
              </a:rPr>
              <a:t>শিখনফল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3" action="ppaction://hlinksldjump"/>
              </a:rPr>
              <a:t>ব্স্তুর</a:t>
            </a:r>
            <a:r>
              <a:rPr lang="en-US" sz="1600" dirty="0" smtClean="0">
                <a:hlinkClick r:id="rId3" action="ppaction://hlinksldjump"/>
              </a:rPr>
              <a:t> </a:t>
            </a:r>
            <a:r>
              <a:rPr lang="en-US" sz="1600" dirty="0" err="1" smtClean="0">
                <a:hlinkClick r:id="rId3" action="ppaction://hlinksldjump"/>
              </a:rPr>
              <a:t>ধর্ম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4" action="ppaction://hlinksldjump"/>
              </a:rPr>
              <a:t>প্রথম</a:t>
            </a:r>
            <a:r>
              <a:rPr lang="en-US" sz="1600" dirty="0" smtClean="0">
                <a:hlinkClick r:id="rId4" action="ppaction://hlinksldjump"/>
              </a:rPr>
              <a:t> </a:t>
            </a:r>
            <a:r>
              <a:rPr lang="en-US" sz="1600" dirty="0" err="1" smtClean="0">
                <a:hlinkClick r:id="rId4" action="ppaction://hlinksldjump"/>
              </a:rPr>
              <a:t>সুত্র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5" action="ppaction://hlinksldjump"/>
              </a:rPr>
              <a:t>জড়তা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6" action="ppaction://hlinksldjump"/>
              </a:rPr>
              <a:t>বল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200" dirty="0" err="1" smtClean="0">
                <a:hlinkClick r:id="rId7" action="ppaction://hlinksldjump"/>
              </a:rPr>
              <a:t>জোড়ায়</a:t>
            </a:r>
            <a:r>
              <a:rPr lang="en-US" sz="1200" dirty="0" smtClean="0">
                <a:hlinkClick r:id="rId7" action="ppaction://hlinksldjump"/>
              </a:rPr>
              <a:t> </a:t>
            </a:r>
            <a:r>
              <a:rPr lang="en-US" sz="1200" dirty="0" err="1" smtClean="0">
                <a:hlinkClick r:id="rId7" action="ppaction://hlinksldjump"/>
              </a:rPr>
              <a:t>কাজ</a:t>
            </a:r>
            <a:endParaRPr lang="en-US" sz="12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8" action="ppaction://hlinksldjump"/>
              </a:rPr>
              <a:t>ভরবেগ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দ্বিতীয়</a:t>
            </a:r>
            <a:r>
              <a:rPr lang="en-US" sz="1600" dirty="0" smtClean="0">
                <a:hlinkClick r:id="rId9" action="ppaction://hlinksldjump"/>
              </a:rPr>
              <a:t> </a:t>
            </a:r>
            <a:r>
              <a:rPr lang="en-US" sz="1600" dirty="0" err="1" smtClean="0">
                <a:hlinkClick r:id="rId9" action="ppaction://hlinksldjump"/>
              </a:rPr>
              <a:t>সূত্র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দলীয়</a:t>
            </a:r>
            <a:r>
              <a:rPr lang="en-US" sz="1600" dirty="0" smtClean="0">
                <a:hlinkClick r:id="rId10" action="ppaction://hlinksldjump"/>
              </a:rPr>
              <a:t> </a:t>
            </a:r>
            <a:r>
              <a:rPr lang="en-US" sz="1600" dirty="0" err="1" smtClean="0">
                <a:hlinkClick r:id="rId10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মৌখিক</a:t>
            </a:r>
            <a:r>
              <a:rPr lang="en-US" sz="1600" dirty="0" smtClean="0">
                <a:hlinkClick r:id="rId11" action="ppaction://hlinksldjump"/>
              </a:rPr>
              <a:t> </a:t>
            </a:r>
            <a:r>
              <a:rPr lang="en-US" sz="1600" dirty="0" err="1" smtClean="0">
                <a:hlinkClick r:id="rId11" action="ppaction://hlinksldjump"/>
              </a:rPr>
              <a:t>প্রশ্ন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বাড়ির</a:t>
            </a:r>
            <a:r>
              <a:rPr lang="en-US" sz="1600" dirty="0" smtClean="0">
                <a:hlinkClick r:id="rId12" action="ppaction://hlinksldjump"/>
              </a:rPr>
              <a:t> </a:t>
            </a:r>
            <a:r>
              <a:rPr lang="en-US" sz="1600" dirty="0" err="1" smtClean="0">
                <a:hlinkClick r:id="rId12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20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22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3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4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5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1" name="Action Button: Help 20">
              <a:hlinkClick r:id="rId13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-76200" y="4067175"/>
            <a:ext cx="4967288" cy="1800225"/>
            <a:chOff x="432" y="2208"/>
            <a:chExt cx="3129" cy="1134"/>
          </a:xfrm>
        </p:grpSpPr>
        <p:pic>
          <p:nvPicPr>
            <p:cNvPr id="133142" name="Picture 22" descr="pull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-833333">
              <a:off x="1968" y="2208"/>
              <a:ext cx="1593" cy="1134"/>
            </a:xfrm>
            <a:prstGeom prst="rect">
              <a:avLst/>
            </a:prstGeom>
            <a:noFill/>
          </p:spPr>
        </p:pic>
        <p:pic>
          <p:nvPicPr>
            <p:cNvPr id="133159" name="Picture 39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32" y="2592"/>
              <a:ext cx="1716" cy="492"/>
            </a:xfrm>
            <a:prstGeom prst="rect">
              <a:avLst/>
            </a:prstGeom>
            <a:noFill/>
          </p:spPr>
        </p:pic>
        <p:pic>
          <p:nvPicPr>
            <p:cNvPr id="133160" name="Picture 40" descr="Big ears - Click image to download.">
              <a:hlinkClick r:id="rId5"/>
            </p:cNvPr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12" y="2323"/>
              <a:ext cx="624" cy="530"/>
            </a:xfrm>
            <a:prstGeom prst="rect">
              <a:avLst/>
            </a:prstGeom>
            <a:noFill/>
          </p:spPr>
        </p:pic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0" y="1143000"/>
            <a:ext cx="4648200" cy="2133600"/>
            <a:chOff x="336" y="720"/>
            <a:chExt cx="2880" cy="1344"/>
          </a:xfrm>
        </p:grpSpPr>
        <p:pic>
          <p:nvPicPr>
            <p:cNvPr id="133133" name="Picture 1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36" y="1275"/>
              <a:ext cx="1716" cy="492"/>
            </a:xfrm>
            <a:prstGeom prst="rect">
              <a:avLst/>
            </a:prstGeom>
            <a:noFill/>
          </p:spPr>
        </p:pic>
        <p:pic>
          <p:nvPicPr>
            <p:cNvPr id="133151" name="Picture 31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816" y="720"/>
              <a:ext cx="731" cy="879"/>
            </a:xfrm>
            <a:prstGeom prst="rect">
              <a:avLst/>
            </a:prstGeom>
            <a:noFill/>
          </p:spPr>
        </p:pic>
        <p:grpSp>
          <p:nvGrpSpPr>
            <p:cNvPr id="4" name="Group 49"/>
            <p:cNvGrpSpPr>
              <a:grpSpLocks/>
            </p:cNvGrpSpPr>
            <p:nvPr/>
          </p:nvGrpSpPr>
          <p:grpSpPr bwMode="auto">
            <a:xfrm>
              <a:off x="1986" y="732"/>
              <a:ext cx="1230" cy="1332"/>
              <a:chOff x="3426" y="876"/>
              <a:chExt cx="1230" cy="1332"/>
            </a:xfrm>
          </p:grpSpPr>
          <p:pic>
            <p:nvPicPr>
              <p:cNvPr id="133167" name="Picture 47"/>
              <p:cNvPicPr>
                <a:picLocks noChangeAspect="1" noChangeArrowheads="1"/>
              </p:cNvPicPr>
              <p:nvPr/>
            </p:nvPicPr>
            <p:blipFill>
              <a:blip r:embed="rId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 rot="-1026660">
                <a:off x="4080" y="876"/>
                <a:ext cx="475" cy="516"/>
              </a:xfrm>
              <a:prstGeom prst="rect">
                <a:avLst/>
              </a:prstGeom>
              <a:noFill/>
            </p:spPr>
          </p:pic>
          <p:pic>
            <p:nvPicPr>
              <p:cNvPr id="133168" name="Picture 48"/>
              <p:cNvPicPr>
                <a:picLocks noChangeAspect="1" noChangeArrowheads="1"/>
              </p:cNvPicPr>
              <p:nvPr/>
            </p:nvPicPr>
            <p:blipFill>
              <a:blip r:embed="rId9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 rot="-813201">
                <a:off x="3426" y="1159"/>
                <a:ext cx="1230" cy="1049"/>
              </a:xfrm>
              <a:prstGeom prst="rect">
                <a:avLst/>
              </a:prstGeom>
              <a:noFill/>
            </p:spPr>
          </p:pic>
        </p:grpSp>
      </p:grp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6248400" y="3886200"/>
            <a:ext cx="2286000" cy="1143000"/>
            <a:chOff x="3024" y="1728"/>
            <a:chExt cx="1440" cy="720"/>
          </a:xfrm>
        </p:grpSpPr>
        <p:sp>
          <p:nvSpPr>
            <p:cNvPr id="133173" name="AutoShape 53"/>
            <p:cNvSpPr>
              <a:spLocks noChangeArrowheads="1"/>
            </p:cNvSpPr>
            <p:nvPr/>
          </p:nvSpPr>
          <p:spPr bwMode="auto">
            <a:xfrm>
              <a:off x="3024" y="1728"/>
              <a:ext cx="1440" cy="720"/>
            </a:xfrm>
            <a:prstGeom prst="cloudCallout">
              <a:avLst>
                <a:gd name="adj1" fmla="val 78958"/>
                <a:gd name="adj2" fmla="val 4597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3175" name="Text Box 55"/>
            <p:cNvSpPr txBox="1">
              <a:spLocks noChangeArrowheads="1"/>
            </p:cNvSpPr>
            <p:nvPr/>
          </p:nvSpPr>
          <p:spPr bwMode="auto">
            <a:xfrm>
              <a:off x="3264" y="1920"/>
              <a:ext cx="110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bn-BD" sz="2800" b="1" dirty="0" smtClean="0">
                  <a:solidFill>
                    <a:srgbClr val="2911D7"/>
                  </a:solidFill>
                  <a:latin typeface="NikoshBAN" pitchFamily="2" charset="0"/>
                  <a:cs typeface="NikoshBAN" pitchFamily="2" charset="0"/>
                </a:rPr>
                <a:t>এটা খুব কঠিন</a:t>
              </a:r>
              <a:endParaRPr lang="en-US" sz="2800" b="1" dirty="0">
                <a:solidFill>
                  <a:srgbClr val="2911D7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6" name="Group 60"/>
          <p:cNvGrpSpPr>
            <a:grpSpLocks/>
          </p:cNvGrpSpPr>
          <p:nvPr/>
        </p:nvGrpSpPr>
        <p:grpSpPr bwMode="auto">
          <a:xfrm>
            <a:off x="6019800" y="914400"/>
            <a:ext cx="2286000" cy="1143000"/>
            <a:chOff x="3467" y="144"/>
            <a:chExt cx="1440" cy="720"/>
          </a:xfrm>
        </p:grpSpPr>
        <p:sp>
          <p:nvSpPr>
            <p:cNvPr id="133174" name="AutoShape 54"/>
            <p:cNvSpPr>
              <a:spLocks noChangeArrowheads="1"/>
            </p:cNvSpPr>
            <p:nvPr/>
          </p:nvSpPr>
          <p:spPr bwMode="auto">
            <a:xfrm>
              <a:off x="3467" y="144"/>
              <a:ext cx="1440" cy="720"/>
            </a:xfrm>
            <a:prstGeom prst="cloudCallout">
              <a:avLst>
                <a:gd name="adj1" fmla="val 60625"/>
                <a:gd name="adj2" fmla="val 77639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3176" name="Text Box 56"/>
            <p:cNvSpPr txBox="1">
              <a:spLocks noChangeArrowheads="1"/>
            </p:cNvSpPr>
            <p:nvPr/>
          </p:nvSpPr>
          <p:spPr bwMode="auto">
            <a:xfrm>
              <a:off x="3600" y="362"/>
              <a:ext cx="104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bn-BD" sz="2800" b="1" dirty="0" smtClean="0">
                  <a:solidFill>
                    <a:srgbClr val="2911D7"/>
                  </a:solidFill>
                  <a:latin typeface="NikoshBAN" pitchFamily="2" charset="0"/>
                  <a:cs typeface="NikoshBAN" pitchFamily="2" charset="0"/>
                </a:rPr>
                <a:t>এটা খুব সহজ</a:t>
              </a:r>
              <a:endParaRPr lang="en-US" sz="2800" b="1" dirty="0">
                <a:solidFill>
                  <a:srgbClr val="2911D7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33182" name="Text Box 62"/>
          <p:cNvSpPr txBox="1">
            <a:spLocks noChangeArrowheads="1"/>
          </p:cNvSpPr>
          <p:nvPr/>
        </p:nvSpPr>
        <p:spPr bwMode="auto">
          <a:xfrm>
            <a:off x="0" y="3429000"/>
            <a:ext cx="6019800" cy="52322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n-BD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ছোট বস্তু সরাতে হলে অল্প বল প্রয়োগ করতে হয়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3183" name="Text Box 63"/>
          <p:cNvSpPr txBox="1">
            <a:spLocks noChangeArrowheads="1"/>
          </p:cNvSpPr>
          <p:nvPr/>
        </p:nvSpPr>
        <p:spPr bwMode="auto">
          <a:xfrm>
            <a:off x="0" y="5791200"/>
            <a:ext cx="6019800" cy="40011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n-BD" sz="2000" b="1" dirty="0" smtClean="0">
                <a:latin typeface="Comic Sans MS" pitchFamily="66" charset="0"/>
              </a:rPr>
              <a:t> </a:t>
            </a:r>
            <a:endParaRPr lang="en-US" sz="2000" b="1" dirty="0">
              <a:latin typeface="Comic Sans MS" pitchFamily="66" charset="0"/>
            </a:endParaRPr>
          </a:p>
        </p:txBody>
      </p:sp>
      <p:grpSp>
        <p:nvGrpSpPr>
          <p:cNvPr id="7" name="Group 64"/>
          <p:cNvGrpSpPr>
            <a:grpSpLocks/>
          </p:cNvGrpSpPr>
          <p:nvPr/>
        </p:nvGrpSpPr>
        <p:grpSpPr bwMode="auto">
          <a:xfrm>
            <a:off x="152400" y="152400"/>
            <a:ext cx="5257800" cy="1219200"/>
            <a:chOff x="1056" y="96"/>
            <a:chExt cx="3648" cy="768"/>
          </a:xfrm>
        </p:grpSpPr>
        <p:sp>
          <p:nvSpPr>
            <p:cNvPr id="133185" name="AutoShape 65"/>
            <p:cNvSpPr>
              <a:spLocks noChangeArrowheads="1"/>
            </p:cNvSpPr>
            <p:nvPr/>
          </p:nvSpPr>
          <p:spPr bwMode="auto">
            <a:xfrm>
              <a:off x="1056" y="96"/>
              <a:ext cx="3648" cy="768"/>
            </a:xfrm>
            <a:prstGeom prst="horizontalScroll">
              <a:avLst>
                <a:gd name="adj" fmla="val 25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>
              <a:prstShdw prst="shdw18" dist="17961" dir="13500000">
                <a:srgbClr val="0000FF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86" name="Text Box 66"/>
            <p:cNvSpPr txBox="1">
              <a:spLocks noChangeArrowheads="1"/>
            </p:cNvSpPr>
            <p:nvPr/>
          </p:nvSpPr>
          <p:spPr bwMode="auto">
            <a:xfrm>
              <a:off x="1632" y="336"/>
              <a:ext cx="26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bn-BD" sz="2800" b="1" dirty="0" smtClean="0">
                  <a:latin typeface="Comic Sans MS" pitchFamily="66" charset="0"/>
                </a:rPr>
                <a:t> </a:t>
              </a:r>
              <a:r>
                <a:rPr lang="bn-BD" sz="3200" b="1" dirty="0" smtClean="0">
                  <a:latin typeface="NikoshBAN" pitchFamily="2" charset="0"/>
                  <a:cs typeface="NikoshBAN" pitchFamily="2" charset="0"/>
                </a:rPr>
                <a:t>নিউটনের</a:t>
              </a:r>
              <a:r>
                <a:rPr lang="bn-BD" sz="3200" b="1" dirty="0" smtClean="0">
                  <a:latin typeface="Comic Sans MS" pitchFamily="66" charset="0"/>
                </a:rPr>
                <a:t> ২য় সূত্র</a:t>
              </a:r>
              <a:endParaRPr lang="en-US" sz="3200" b="1" dirty="0">
                <a:latin typeface="Comic Sans MS" pitchFamily="66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0" y="5715000"/>
            <a:ext cx="6019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n-BD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বড় বস্তু সরাতে হলে বেশি বল প্রয়োগ করতে হয়</a:t>
            </a:r>
            <a:endParaRPr lang="en-US" sz="28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0" y="6400800"/>
            <a:ext cx="9144004" cy="457200"/>
            <a:chOff x="685799" y="6248400"/>
            <a:chExt cx="6667504" cy="457200"/>
          </a:xfrm>
        </p:grpSpPr>
        <p:grpSp>
          <p:nvGrpSpPr>
            <p:cNvPr id="25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27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8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9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0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6" name="Action Button: Help 25">
              <a:hlinkClick r:id="rId10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38793E-6 L 0.47083 1.3879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3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2748E-6 L 0.47014 0.00903 " pathEditMode="relative" rAng="0" ptsTypes="AA">
                                      <p:cBhvr>
                                        <p:cTn id="1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2" grpId="0" animBg="1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646176" y="1712976"/>
            <a:ext cx="7772400" cy="1600200"/>
            <a:chOff x="144" y="2640"/>
            <a:chExt cx="5472" cy="1440"/>
          </a:xfrm>
        </p:grpSpPr>
        <p:sp>
          <p:nvSpPr>
            <p:cNvPr id="5" name="AutoShape 25"/>
            <p:cNvSpPr>
              <a:spLocks noChangeArrowheads="1"/>
            </p:cNvSpPr>
            <p:nvPr/>
          </p:nvSpPr>
          <p:spPr bwMode="auto">
            <a:xfrm>
              <a:off x="576" y="2832"/>
              <a:ext cx="192" cy="768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23"/>
            <p:cNvSpPr>
              <a:spLocks noChangeArrowheads="1"/>
            </p:cNvSpPr>
            <p:nvPr/>
          </p:nvSpPr>
          <p:spPr bwMode="auto">
            <a:xfrm>
              <a:off x="5424" y="2784"/>
              <a:ext cx="192" cy="768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utoShape 21"/>
            <p:cNvSpPr>
              <a:spLocks noChangeArrowheads="1"/>
            </p:cNvSpPr>
            <p:nvPr/>
          </p:nvSpPr>
          <p:spPr bwMode="auto">
            <a:xfrm>
              <a:off x="144" y="2640"/>
              <a:ext cx="5472" cy="671"/>
            </a:xfrm>
            <a:prstGeom prst="cube">
              <a:avLst>
                <a:gd name="adj" fmla="val 7005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22"/>
            <p:cNvSpPr>
              <a:spLocks noChangeArrowheads="1"/>
            </p:cNvSpPr>
            <p:nvPr/>
          </p:nvSpPr>
          <p:spPr bwMode="auto">
            <a:xfrm>
              <a:off x="4944" y="3312"/>
              <a:ext cx="192" cy="768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AutoShape 24"/>
            <p:cNvSpPr>
              <a:spLocks noChangeArrowheads="1"/>
            </p:cNvSpPr>
            <p:nvPr/>
          </p:nvSpPr>
          <p:spPr bwMode="auto">
            <a:xfrm>
              <a:off x="144" y="3312"/>
              <a:ext cx="192" cy="768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Oval 34"/>
          <p:cNvSpPr>
            <a:spLocks noChangeArrowheads="1"/>
          </p:cNvSpPr>
          <p:nvPr/>
        </p:nvSpPr>
        <p:spPr bwMode="auto">
          <a:xfrm>
            <a:off x="1524000" y="1447800"/>
            <a:ext cx="609600" cy="533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10 n</a:t>
            </a:r>
          </a:p>
        </p:txBody>
      </p:sp>
      <p:pic>
        <p:nvPicPr>
          <p:cNvPr id="17" name="Picture 40" descr="Icos-Dome-Ball-ChineseIvor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1371600"/>
            <a:ext cx="685800" cy="679450"/>
          </a:xfrm>
          <a:prstGeom prst="rect">
            <a:avLst/>
          </a:prstGeom>
          <a:noFill/>
        </p:spPr>
      </p:pic>
      <p:grpSp>
        <p:nvGrpSpPr>
          <p:cNvPr id="22" name="Group 26"/>
          <p:cNvGrpSpPr>
            <a:grpSpLocks/>
          </p:cNvGrpSpPr>
          <p:nvPr/>
        </p:nvGrpSpPr>
        <p:grpSpPr bwMode="auto">
          <a:xfrm>
            <a:off x="798576" y="4572000"/>
            <a:ext cx="7772400" cy="1600200"/>
            <a:chOff x="144" y="2640"/>
            <a:chExt cx="5472" cy="1440"/>
          </a:xfrm>
        </p:grpSpPr>
        <p:sp>
          <p:nvSpPr>
            <p:cNvPr id="23" name="AutoShape 25"/>
            <p:cNvSpPr>
              <a:spLocks noChangeArrowheads="1"/>
            </p:cNvSpPr>
            <p:nvPr/>
          </p:nvSpPr>
          <p:spPr bwMode="auto">
            <a:xfrm>
              <a:off x="576" y="2832"/>
              <a:ext cx="192" cy="768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AutoShape 23"/>
            <p:cNvSpPr>
              <a:spLocks noChangeArrowheads="1"/>
            </p:cNvSpPr>
            <p:nvPr/>
          </p:nvSpPr>
          <p:spPr bwMode="auto">
            <a:xfrm>
              <a:off x="5424" y="2784"/>
              <a:ext cx="192" cy="768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21"/>
            <p:cNvSpPr>
              <a:spLocks noChangeArrowheads="1"/>
            </p:cNvSpPr>
            <p:nvPr/>
          </p:nvSpPr>
          <p:spPr bwMode="auto">
            <a:xfrm>
              <a:off x="144" y="2640"/>
              <a:ext cx="5472" cy="671"/>
            </a:xfrm>
            <a:prstGeom prst="cube">
              <a:avLst>
                <a:gd name="adj" fmla="val 7005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22"/>
            <p:cNvSpPr>
              <a:spLocks noChangeArrowheads="1"/>
            </p:cNvSpPr>
            <p:nvPr/>
          </p:nvSpPr>
          <p:spPr bwMode="auto">
            <a:xfrm>
              <a:off x="4944" y="3312"/>
              <a:ext cx="192" cy="768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AutoShape 24"/>
            <p:cNvSpPr>
              <a:spLocks noChangeArrowheads="1"/>
            </p:cNvSpPr>
            <p:nvPr/>
          </p:nvSpPr>
          <p:spPr bwMode="auto">
            <a:xfrm>
              <a:off x="144" y="3312"/>
              <a:ext cx="192" cy="768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9" name="Picture 48" descr="Icos-Dome-Ball-ChineseIvor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4273550"/>
            <a:ext cx="685800" cy="679450"/>
          </a:xfrm>
          <a:prstGeom prst="rect">
            <a:avLst/>
          </a:prstGeom>
          <a:noFill/>
        </p:spPr>
      </p:pic>
      <p:sp>
        <p:nvSpPr>
          <p:cNvPr id="18" name="Oval 47"/>
          <p:cNvSpPr>
            <a:spLocks noChangeArrowheads="1"/>
          </p:cNvSpPr>
          <p:nvPr/>
        </p:nvSpPr>
        <p:spPr bwMode="auto">
          <a:xfrm>
            <a:off x="1143000" y="3886200"/>
            <a:ext cx="1066800" cy="990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30 n</a:t>
            </a:r>
          </a:p>
        </p:txBody>
      </p:sp>
      <p:sp>
        <p:nvSpPr>
          <p:cNvPr id="28" name="Up Arrow Callout 27"/>
          <p:cNvSpPr/>
          <p:nvPr/>
        </p:nvSpPr>
        <p:spPr>
          <a:xfrm>
            <a:off x="1600200" y="2438400"/>
            <a:ext cx="5791200" cy="990600"/>
          </a:xfrm>
          <a:prstGeom prst="up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স্বল্প</a:t>
            </a:r>
            <a:r>
              <a:rPr lang="en-US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,</a:t>
            </a:r>
            <a:r>
              <a:rPr lang="en-US" sz="2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স্বল্প</a:t>
            </a:r>
            <a:r>
              <a:rPr lang="en-US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Up Arrow Callout 28"/>
          <p:cNvSpPr/>
          <p:nvPr/>
        </p:nvSpPr>
        <p:spPr>
          <a:xfrm>
            <a:off x="1755648" y="5297424"/>
            <a:ext cx="5791200" cy="990600"/>
          </a:xfrm>
          <a:prstGeom prst="up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অধিক</a:t>
            </a:r>
            <a:r>
              <a:rPr lang="en-US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,</a:t>
            </a:r>
            <a:r>
              <a:rPr lang="en-US" sz="2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অধিক</a:t>
            </a:r>
            <a:r>
              <a:rPr lang="en-US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sz="48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48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8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দেখতে</a:t>
            </a:r>
            <a:r>
              <a:rPr lang="en-US" sz="48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পাচ্ছ</a:t>
            </a:r>
            <a:r>
              <a:rPr lang="en-US" sz="48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800" dirty="0">
              <a:solidFill>
                <a:srgbClr val="66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57200" y="6400800"/>
            <a:ext cx="8382000" cy="457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কম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প্রযুক্ত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কম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বৃদ্ধি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পাবে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খ 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প্রযুক্ত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বৃদ্ধি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পাবে</a:t>
            </a:r>
            <a:r>
              <a:rPr lang="en-US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-1" y="-1"/>
            <a:ext cx="457201" cy="6857999"/>
            <a:chOff x="-1" y="-1"/>
            <a:chExt cx="457201" cy="6857999"/>
          </a:xfrm>
        </p:grpSpPr>
        <p:grpSp>
          <p:nvGrpSpPr>
            <p:cNvPr id="30" name="Group 9"/>
            <p:cNvGrpSpPr/>
            <p:nvPr/>
          </p:nvGrpSpPr>
          <p:grpSpPr>
            <a:xfrm rot="16200000">
              <a:off x="-3200400" y="3200398"/>
              <a:ext cx="6857999" cy="457201"/>
              <a:chOff x="1882588" y="6096000"/>
              <a:chExt cx="4195483" cy="457201"/>
            </a:xfrm>
            <a:solidFill>
              <a:srgbClr val="00B050"/>
            </a:solidFill>
          </p:grpSpPr>
          <p:sp>
            <p:nvSpPr>
              <p:cNvPr id="33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501153" y="6096001"/>
                <a:ext cx="726141" cy="457200"/>
              </a:xfrm>
              <a:prstGeom prst="actionButtonForwardNex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800" b="1" dirty="0" err="1" smtClean="0"/>
                  <a:t>সামনে</a:t>
                </a:r>
                <a:r>
                  <a:rPr lang="en-US" sz="800" b="1" dirty="0" smtClean="0"/>
                  <a:t> </a:t>
                </a:r>
                <a:r>
                  <a:rPr lang="en-US" sz="800" b="1" dirty="0" err="1" smtClean="0"/>
                  <a:t>চলুন</a:t>
                </a:r>
                <a:endParaRPr lang="en-US" sz="800" b="1" dirty="0"/>
              </a:p>
            </p:txBody>
          </p:sp>
          <p:sp>
            <p:nvSpPr>
              <p:cNvPr id="34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227293" y="6096000"/>
                <a:ext cx="753036" cy="457200"/>
              </a:xfrm>
              <a:prstGeom prst="actionButtonBackPrevious">
                <a:avLst/>
              </a:prstGeom>
              <a:solidFill>
                <a:srgbClr val="92D05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800" b="1" dirty="0" err="1" smtClean="0"/>
                  <a:t>পিছনে</a:t>
                </a:r>
                <a:r>
                  <a:rPr lang="en-US" sz="800" b="1" dirty="0" smtClean="0"/>
                  <a:t> </a:t>
                </a:r>
                <a:r>
                  <a:rPr lang="en-US" sz="800" b="1" dirty="0" err="1" smtClean="0"/>
                  <a:t>চলুন</a:t>
                </a:r>
                <a:endParaRPr lang="en-US" sz="800" b="1" dirty="0"/>
              </a:p>
            </p:txBody>
          </p:sp>
          <p:sp>
            <p:nvSpPr>
              <p:cNvPr id="35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029200" y="6096000"/>
                <a:ext cx="1048871" cy="457200"/>
              </a:xfrm>
              <a:prstGeom prst="actionButtonEnd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000" dirty="0" err="1" smtClean="0"/>
                  <a:t>শেষে</a:t>
                </a:r>
                <a:r>
                  <a:rPr lang="en-US" sz="1000" dirty="0" smtClean="0"/>
                  <a:t> </a:t>
                </a:r>
                <a:r>
                  <a:rPr lang="en-US" sz="1000" dirty="0" err="1" smtClean="0"/>
                  <a:t>চলুন</a:t>
                </a:r>
                <a:endParaRPr lang="en-US" sz="1000" dirty="0"/>
              </a:p>
            </p:txBody>
          </p:sp>
          <p:sp>
            <p:nvSpPr>
              <p:cNvPr id="36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82588" y="6096001"/>
                <a:ext cx="591671" cy="457200"/>
              </a:xfrm>
              <a:prstGeom prst="actionButtonHome">
                <a:avLst/>
              </a:prstGeom>
              <a:solidFill>
                <a:srgbClr val="92D05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050" b="1" dirty="0" err="1" smtClean="0"/>
                  <a:t>শুরুতে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চলুন</a:t>
                </a:r>
                <a:endParaRPr lang="en-US" sz="1050" b="1" dirty="0"/>
              </a:p>
            </p:txBody>
          </p:sp>
        </p:grpSp>
        <p:sp>
          <p:nvSpPr>
            <p:cNvPr id="37" name="Action Button: Help 36">
              <a:hlinkClick r:id="rId4" highlightClick="1"/>
            </p:cNvPr>
            <p:cNvSpPr/>
            <p:nvPr/>
          </p:nvSpPr>
          <p:spPr>
            <a:xfrm rot="5400000">
              <a:off x="-609600" y="2362200"/>
              <a:ext cx="1676400" cy="457200"/>
            </a:xfrm>
            <a:prstGeom prst="actionButtonHel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bg2">
                      <a:lumMod val="50000"/>
                    </a:schemeClr>
                  </a:solidFill>
                </a:rPr>
                <a:t>ইন্টারনেট</a:t>
              </a:r>
              <a:r>
                <a:rPr lang="en-US" sz="1200" dirty="0" smtClean="0">
                  <a:solidFill>
                    <a:schemeClr val="bg2">
                      <a:lumMod val="50000"/>
                    </a:schemeClr>
                  </a:solidFill>
                </a:rPr>
                <a:t> </a:t>
              </a:r>
              <a:r>
                <a:rPr lang="en-US" sz="1200" dirty="0" err="1" smtClean="0">
                  <a:solidFill>
                    <a:schemeClr val="bg2">
                      <a:lumMod val="50000"/>
                    </a:schemeClr>
                  </a:solidFill>
                </a:rPr>
                <a:t>সহায়তা</a:t>
              </a:r>
              <a:endParaRPr lang="en-US" sz="120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67 0.00556 L 0 -1.11111E-6 " pathEditMode="relative" rAng="0" ptsTypes="AA">
                                      <p:cBhvr>
                                        <p:cTn id="6" dur="5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35" presetClass="path" presetSubtype="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166 2.96296E-6 L -0.00417 -0.0051 " pathEditMode="relative" rAng="0" ptsTypes="AA">
                                      <p:cBhvr>
                                        <p:cTn id="9" dur="2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67 0.00556 L 0 -1.11111E-6 " pathEditMode="relative" rAng="0" ptsTypes="AA">
                                      <p:cBhvr>
                                        <p:cTn id="18" dur="5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-8.14815E-6 C 0.16545 -0.01297 0.33107 -0.0257 0.39461 0.01759 C 0.45815 0.06087 0.37499 0.25046 0.38159 0.25972 C 0.38819 0.26897 0.42812 0.0743 0.4342 0.07384 C 0.44027 0.07337 0.41753 0.24513 0.4184 0.25624 C 0.41927 0.26735 0.43506 0.14467 0.4394 0.1405 C 0.44374 0.13634 0.44374 0.21643 0.44461 0.23171 " pathEditMode="relative" ptsTypes="aaaaa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8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v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3276600"/>
            <a:ext cx="2209800" cy="940581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38200" y="1371600"/>
            <a:ext cx="6705600" cy="2590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38200" y="4419600"/>
            <a:ext cx="6705600" cy="457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সময় </a:t>
            </a:r>
            <a:r>
              <a:rPr lang="bn-BD" sz="3200" b="1" dirty="0" smtClean="0"/>
              <a:t>(</a:t>
            </a:r>
            <a:r>
              <a:rPr lang="en-US" sz="3200" b="1" dirty="0" smtClean="0"/>
              <a:t>t</a:t>
            </a:r>
            <a:r>
              <a:rPr lang="bn-BD" sz="3200" b="1" dirty="0" smtClean="0"/>
              <a:t>)</a:t>
            </a:r>
            <a:endParaRPr lang="en-US" sz="3200" b="1" dirty="0"/>
          </a:p>
        </p:txBody>
      </p:sp>
      <p:sp>
        <p:nvSpPr>
          <p:cNvPr id="8" name="Oval 7"/>
          <p:cNvSpPr/>
          <p:nvPr/>
        </p:nvSpPr>
        <p:spPr>
          <a:xfrm>
            <a:off x="1219200" y="1676400"/>
            <a:ext cx="2362200" cy="1219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আদি বেগ </a:t>
            </a:r>
            <a:r>
              <a:rPr lang="bn-BD" sz="2400" b="1" dirty="0" smtClean="0"/>
              <a:t>(</a:t>
            </a:r>
            <a:r>
              <a:rPr lang="en-US" sz="2400" b="1" dirty="0" smtClean="0"/>
              <a:t>U</a:t>
            </a:r>
            <a:r>
              <a:rPr lang="bn-BD" sz="2400" b="1" dirty="0" smtClean="0"/>
              <a:t>)</a:t>
            </a:r>
            <a:endParaRPr lang="en-US" sz="3600" b="1" dirty="0"/>
          </a:p>
        </p:txBody>
      </p:sp>
      <p:sp>
        <p:nvSpPr>
          <p:cNvPr id="9" name="Oval 8"/>
          <p:cNvSpPr/>
          <p:nvPr/>
        </p:nvSpPr>
        <p:spPr>
          <a:xfrm>
            <a:off x="4495800" y="1676400"/>
            <a:ext cx="2286000" cy="1295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শেষবেগ</a:t>
            </a:r>
            <a:r>
              <a:rPr lang="en-US" sz="32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/>
              <a:t>(</a:t>
            </a:r>
            <a:r>
              <a:rPr lang="en-US" sz="2800" b="1" dirty="0" smtClean="0"/>
              <a:t>v</a:t>
            </a:r>
            <a:r>
              <a:rPr lang="bn-BD" sz="3600" b="1" dirty="0" smtClean="0"/>
              <a:t>)</a:t>
            </a:r>
            <a:endParaRPr lang="en-US" sz="1050" b="1" dirty="0"/>
          </a:p>
        </p:txBody>
      </p:sp>
      <p:sp>
        <p:nvSpPr>
          <p:cNvPr id="14" name="Right Arrow 13"/>
          <p:cNvSpPr/>
          <p:nvPr/>
        </p:nvSpPr>
        <p:spPr>
          <a:xfrm>
            <a:off x="76200" y="3276600"/>
            <a:ext cx="9906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</a:rPr>
              <a:t>বল</a:t>
            </a:r>
            <a:endParaRPr lang="en-US" sz="2400" b="1" dirty="0">
              <a:solidFill>
                <a:schemeClr val="tx1"/>
              </a:solidFill>
            </a:endParaRPr>
          </a:p>
        </p:txBody>
      </p:sp>
      <p:pic>
        <p:nvPicPr>
          <p:cNvPr id="21" name="Picture 20" descr="v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8225" y="3324225"/>
            <a:ext cx="1857375" cy="790575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0" y="6400800"/>
            <a:ext cx="9144000" cy="457200"/>
            <a:chOff x="685800" y="6248400"/>
            <a:chExt cx="6667501" cy="457200"/>
          </a:xfrm>
        </p:grpSpPr>
        <p:grpSp>
          <p:nvGrpSpPr>
            <p:cNvPr id="20" name="Group 9"/>
            <p:cNvGrpSpPr/>
            <p:nvPr/>
          </p:nvGrpSpPr>
          <p:grpSpPr>
            <a:xfrm>
              <a:off x="685799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23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800" b="1" dirty="0" err="1" smtClean="0"/>
                  <a:t>সামনে</a:t>
                </a:r>
                <a:r>
                  <a:rPr lang="en-US" sz="800" b="1" dirty="0" smtClean="0"/>
                  <a:t> </a:t>
                </a:r>
                <a:r>
                  <a:rPr lang="en-US" sz="800" b="1" dirty="0" err="1" smtClean="0"/>
                  <a:t>চলুন</a:t>
                </a:r>
                <a:endParaRPr lang="en-US" sz="800" b="1" dirty="0"/>
              </a:p>
            </p:txBody>
          </p:sp>
          <p:sp>
            <p:nvSpPr>
              <p:cNvPr id="24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800" b="1" dirty="0" err="1" smtClean="0"/>
                  <a:t>পিছনে</a:t>
                </a:r>
                <a:r>
                  <a:rPr lang="en-US" sz="800" b="1" dirty="0" smtClean="0"/>
                  <a:t> </a:t>
                </a:r>
                <a:r>
                  <a:rPr lang="en-US" sz="800" b="1" dirty="0" err="1" smtClean="0"/>
                  <a:t>চলুন</a:t>
                </a:r>
                <a:endParaRPr lang="en-US" sz="800" b="1" dirty="0"/>
              </a:p>
            </p:txBody>
          </p:sp>
          <p:sp>
            <p:nvSpPr>
              <p:cNvPr id="25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000" dirty="0" err="1" smtClean="0"/>
                  <a:t>শেষে</a:t>
                </a:r>
                <a:r>
                  <a:rPr lang="en-US" sz="1000" dirty="0" smtClean="0"/>
                  <a:t> </a:t>
                </a:r>
                <a:r>
                  <a:rPr lang="en-US" sz="1000" dirty="0" err="1" smtClean="0"/>
                  <a:t>চলুন</a:t>
                </a:r>
                <a:endParaRPr lang="en-US" sz="1000" dirty="0"/>
              </a:p>
            </p:txBody>
          </p:sp>
          <p:sp>
            <p:nvSpPr>
              <p:cNvPr id="26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050" b="1" dirty="0" err="1" smtClean="0"/>
                  <a:t>শুরুতে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চলুন</a:t>
                </a:r>
                <a:endParaRPr lang="en-US" sz="1050" b="1" dirty="0"/>
              </a:p>
            </p:txBody>
          </p:sp>
        </p:grpSp>
        <p:sp>
          <p:nvSpPr>
            <p:cNvPr id="22" name="Action Button: Help 21">
              <a:hlinkClick r:id="rId3" highlightClick="1"/>
            </p:cNvPr>
            <p:cNvSpPr/>
            <p:nvPr/>
          </p:nvSpPr>
          <p:spPr>
            <a:xfrm>
              <a:off x="47244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bg2">
                      <a:lumMod val="50000"/>
                    </a:schemeClr>
                  </a:solidFill>
                </a:rPr>
                <a:t>ইন্টারনেট</a:t>
              </a:r>
              <a:r>
                <a:rPr lang="en-US" sz="1200" dirty="0" smtClean="0">
                  <a:solidFill>
                    <a:schemeClr val="bg2">
                      <a:lumMod val="50000"/>
                    </a:schemeClr>
                  </a:solidFill>
                </a:rPr>
                <a:t> </a:t>
              </a:r>
              <a:r>
                <a:rPr lang="en-US" sz="1200" dirty="0" err="1" smtClean="0">
                  <a:solidFill>
                    <a:schemeClr val="bg2">
                      <a:lumMod val="50000"/>
                    </a:schemeClr>
                  </a:solidFill>
                </a:rPr>
                <a:t>সহায়তা</a:t>
              </a:r>
              <a:endParaRPr lang="en-US" sz="120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sp>
        <p:nvSpPr>
          <p:cNvPr id="27" name="Vertical Scroll 26"/>
          <p:cNvSpPr/>
          <p:nvPr/>
        </p:nvSpPr>
        <p:spPr>
          <a:xfrm>
            <a:off x="7543800" y="152400"/>
            <a:ext cx="1752600" cy="34290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dirty="0" err="1" smtClean="0">
                <a:hlinkClick r:id="" action="ppaction://hlinkshowjump?jump=firstslide"/>
              </a:rPr>
              <a:t>পরিচিতি</a:t>
            </a:r>
            <a:endParaRPr lang="en-US" dirty="0" smtClean="0"/>
          </a:p>
          <a:p>
            <a:pPr algn="ctr">
              <a:buFont typeface="Wingdings" pitchFamily="2" charset="2"/>
              <a:buChar char="§"/>
            </a:pPr>
            <a:r>
              <a:rPr lang="en-US" dirty="0" err="1" smtClean="0">
                <a:hlinkClick r:id="rId4" action="ppaction://hlinksldjump"/>
              </a:rPr>
              <a:t>শিখনফল</a:t>
            </a:r>
            <a:endParaRPr lang="en-US" dirty="0" smtClean="0"/>
          </a:p>
          <a:p>
            <a:pPr algn="ctr">
              <a:buFont typeface="Wingdings" pitchFamily="2" charset="2"/>
              <a:buChar char="§"/>
            </a:pPr>
            <a:r>
              <a:rPr lang="en-US" dirty="0" err="1" smtClean="0">
                <a:hlinkClick r:id="rId5" action="ppaction://hlinksldjump"/>
              </a:rPr>
              <a:t>ব্স্তুর</a:t>
            </a:r>
            <a:r>
              <a:rPr lang="en-US" dirty="0" smtClean="0">
                <a:hlinkClick r:id="rId5" action="ppaction://hlinksldjump"/>
              </a:rPr>
              <a:t> </a:t>
            </a:r>
            <a:r>
              <a:rPr lang="en-US" dirty="0" err="1" smtClean="0">
                <a:hlinkClick r:id="rId5" action="ppaction://hlinksldjump"/>
              </a:rPr>
              <a:t>ধর্ম</a:t>
            </a:r>
            <a:endParaRPr lang="en-US" dirty="0" smtClean="0"/>
          </a:p>
          <a:p>
            <a:pPr algn="ctr">
              <a:buFont typeface="Wingdings" pitchFamily="2" charset="2"/>
              <a:buChar char="§"/>
            </a:pPr>
            <a:r>
              <a:rPr lang="en-US" sz="2000" dirty="0" err="1" smtClean="0">
                <a:hlinkClick r:id="rId6" action="ppaction://hlinksldjump"/>
              </a:rPr>
              <a:t>প্রথম</a:t>
            </a:r>
            <a:r>
              <a:rPr lang="en-US" sz="2000" dirty="0" smtClean="0">
                <a:hlinkClick r:id="rId6" action="ppaction://hlinksldjump"/>
              </a:rPr>
              <a:t> </a:t>
            </a:r>
            <a:r>
              <a:rPr lang="en-US" sz="2000" dirty="0" err="1" smtClean="0">
                <a:hlinkClick r:id="rId6" action="ppaction://hlinksldjump"/>
              </a:rPr>
              <a:t>সুত্র</a:t>
            </a:r>
            <a:endParaRPr lang="en-US" sz="20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7" action="ppaction://hlinksldjump"/>
              </a:rPr>
              <a:t>জড়তা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8" action="ppaction://hlinksldjump"/>
              </a:rPr>
              <a:t>বল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200" dirty="0" err="1" smtClean="0">
                <a:hlinkClick r:id="rId9" action="ppaction://hlinksldjump"/>
              </a:rPr>
              <a:t>জোড়ায়</a:t>
            </a:r>
            <a:r>
              <a:rPr lang="en-US" sz="1200" dirty="0" smtClean="0">
                <a:hlinkClick r:id="rId9" action="ppaction://hlinksldjump"/>
              </a:rPr>
              <a:t> </a:t>
            </a:r>
            <a:r>
              <a:rPr lang="en-US" sz="1200" dirty="0" err="1" smtClean="0">
                <a:hlinkClick r:id="rId9" action="ppaction://hlinksldjump"/>
              </a:rPr>
              <a:t>কাজ</a:t>
            </a:r>
            <a:endParaRPr lang="en-US" sz="12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ভরবেগ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দ্বিতীয়</a:t>
            </a:r>
            <a:r>
              <a:rPr lang="en-US" sz="1600" dirty="0" smtClean="0">
                <a:hlinkClick r:id="rId11" action="ppaction://hlinksldjump"/>
              </a:rPr>
              <a:t> </a:t>
            </a:r>
            <a:r>
              <a:rPr lang="en-US" sz="1600" dirty="0" err="1" smtClean="0">
                <a:hlinkClick r:id="rId11" action="ppaction://hlinksldjump"/>
              </a:rPr>
              <a:t>সূত্র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দলীয়</a:t>
            </a:r>
            <a:r>
              <a:rPr lang="en-US" sz="1600" dirty="0" smtClean="0">
                <a:hlinkClick r:id="rId12" action="ppaction://hlinksldjump"/>
              </a:rPr>
              <a:t> </a:t>
            </a:r>
            <a:r>
              <a:rPr lang="en-US" sz="1600" dirty="0" err="1" smtClean="0">
                <a:hlinkClick r:id="rId12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3" action="ppaction://hlinksldjump"/>
              </a:rPr>
              <a:t>মৌখিক</a:t>
            </a:r>
            <a:r>
              <a:rPr lang="en-US" sz="1600" dirty="0" smtClean="0">
                <a:hlinkClick r:id="rId13" action="ppaction://hlinksldjump"/>
              </a:rPr>
              <a:t> </a:t>
            </a:r>
            <a:r>
              <a:rPr lang="en-US" sz="1600" dirty="0" err="1" smtClean="0">
                <a:hlinkClick r:id="rId13" action="ppaction://hlinksldjump"/>
              </a:rPr>
              <a:t>প্রশ্ন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4" action="ppaction://hlinksldjump"/>
              </a:rPr>
              <a:t>বাড়ির</a:t>
            </a:r>
            <a:r>
              <a:rPr lang="en-US" sz="1600" dirty="0" smtClean="0">
                <a:hlinkClick r:id="rId14" action="ppaction://hlinksldjump"/>
              </a:rPr>
              <a:t> </a:t>
            </a:r>
            <a:r>
              <a:rPr lang="en-US" sz="1600" dirty="0" err="1" smtClean="0">
                <a:hlinkClick r:id="rId14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3432E-7 L 0.47084 -0.00185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" y="-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3.70028E-8 L 0.44583 0.022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8" grpId="0" animBg="1"/>
      <p:bldP spid="9" grpId="0" animBg="1"/>
      <p:bldP spid="14" grpId="0" animBg="1"/>
      <p:bldP spid="14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90600" y="1981200"/>
            <a:ext cx="2743200" cy="2895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আদি ভর বেগ</a:t>
            </a:r>
            <a:endParaRPr lang="en-US" sz="2000" b="1" dirty="0">
              <a:solidFill>
                <a:srgbClr val="33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04800" y="1066800"/>
            <a:ext cx="685800" cy="11430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ভর 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m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0" y="3810000"/>
            <a:ext cx="685800" cy="11430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1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আদি বেগ </a:t>
            </a:r>
            <a:r>
              <a:rPr lang="en-US" sz="1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u</a:t>
            </a:r>
            <a:endParaRPr lang="en-US" sz="1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962400" y="1828800"/>
            <a:ext cx="2743200" cy="2895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শেষ ভর বেগ</a:t>
            </a:r>
            <a:endParaRPr lang="en-US" sz="2800" b="1" dirty="0">
              <a:solidFill>
                <a:srgbClr val="33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7391400" y="1219200"/>
            <a:ext cx="685800" cy="11430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ভর 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m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467600" y="3886200"/>
            <a:ext cx="685800" cy="11430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1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শেষ বেগ </a:t>
            </a:r>
            <a:r>
              <a:rPr lang="en-US" sz="1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v</a:t>
            </a:r>
            <a:endParaRPr lang="en-US" sz="1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219200" y="685800"/>
            <a:ext cx="6172200" cy="769441"/>
            <a:chOff x="1219200" y="685800"/>
            <a:chExt cx="6172200" cy="769441"/>
          </a:xfrm>
        </p:grpSpPr>
        <p:sp>
          <p:nvSpPr>
            <p:cNvPr id="3" name="TextBox 2"/>
            <p:cNvSpPr txBox="1"/>
            <p:nvPr/>
          </p:nvSpPr>
          <p:spPr>
            <a:xfrm>
              <a:off x="1219200" y="685800"/>
              <a:ext cx="61722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400" b="1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গাড়ীটির ভরবেগ = ভর    বেগ</a:t>
              </a:r>
              <a:endParaRPr lang="en-US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1" name="Multiply 10"/>
            <p:cNvSpPr/>
            <p:nvPr/>
          </p:nvSpPr>
          <p:spPr>
            <a:xfrm>
              <a:off x="5334000" y="838200"/>
              <a:ext cx="304800" cy="533400"/>
            </a:xfrm>
            <a:prstGeom prst="mathMultipl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21" name="Group 9"/>
            <p:cNvGrpSpPr/>
            <p:nvPr/>
          </p:nvGrpSpPr>
          <p:grpSpPr>
            <a:xfrm>
              <a:off x="685799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23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4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5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6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2" name="Action Button: Help 21">
              <a:hlinkClick r:id="rId2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09991E-6 L 0.12917 0.36077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2.89017E-7 L 0.25 -0.03884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-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34783E-7 L -0.27916 0.33857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" y="1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951E-6 L -0.20417 -0.06106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7" grpId="0" animBg="1"/>
      <p:bldP spid="7" grpId="1" animBg="1"/>
      <p:bldP spid="8" grpId="0" animBg="1"/>
      <p:bldP spid="9" grpId="0" animBg="1"/>
      <p:bldP spid="9" grpId="1" animBg="1"/>
      <p:bldP spid="10" grpId="0" animBg="1"/>
      <p:bldP spid="10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3174219"/>
            <a:ext cx="2209800" cy="940581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609600" y="304800"/>
            <a:ext cx="2286000" cy="1600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আদি</a:t>
            </a:r>
            <a:r>
              <a:rPr lang="en-US" sz="28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ভরবেগ 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mu</a:t>
            </a:r>
            <a:endParaRPr lang="en-US" sz="1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172200" y="304800"/>
            <a:ext cx="2133600" cy="13716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শেষ ভরবেগ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mv</a:t>
            </a:r>
            <a:endParaRPr lang="en-US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2895600"/>
            <a:ext cx="990599" cy="1233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 descr="v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3248025"/>
            <a:ext cx="2133600" cy="90814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43000" y="5334000"/>
            <a:ext cx="7162800" cy="990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একক সময়ে গাড়ীটির ভর বেগের পরিবর্তনের হার </a:t>
            </a:r>
            <a:r>
              <a:rPr lang="bn-BD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mv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-mu</a:t>
            </a:r>
            <a:r>
              <a:rPr lang="bn-BD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)/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t</a:t>
            </a:r>
            <a:endParaRPr lang="en-US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66800" y="4495800"/>
            <a:ext cx="71628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গাড়ীটির ভর বেগের পরিবর্তন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mv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-mu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0" y="4114800"/>
            <a:ext cx="8458200" cy="76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0" y="6400800"/>
            <a:ext cx="9144003" cy="457200"/>
            <a:chOff x="685800" y="6248400"/>
            <a:chExt cx="6667503" cy="457200"/>
          </a:xfrm>
        </p:grpSpPr>
        <p:grpSp>
          <p:nvGrpSpPr>
            <p:cNvPr id="22" name="Group 9"/>
            <p:cNvGrpSpPr/>
            <p:nvPr/>
          </p:nvGrpSpPr>
          <p:grpSpPr>
            <a:xfrm>
              <a:off x="685800" y="6248400"/>
              <a:ext cx="6667503" cy="457200"/>
              <a:chOff x="914401" y="6096000"/>
              <a:chExt cx="4706470" cy="457200"/>
            </a:xfrm>
            <a:solidFill>
              <a:srgbClr val="00B050"/>
            </a:solidFill>
          </p:grpSpPr>
          <p:sp>
            <p:nvSpPr>
              <p:cNvPr id="24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1" y="6096000"/>
                <a:ext cx="968188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2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2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2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2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5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2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2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2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2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6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2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sz="12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2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2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7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1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2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2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2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2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3" name="Action Button: Help 22">
              <a:hlinkClick r:id="rId4" highlightClick="1"/>
            </p:cNvPr>
            <p:cNvSpPr/>
            <p:nvPr/>
          </p:nvSpPr>
          <p:spPr>
            <a:xfrm>
              <a:off x="47244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200" b="1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sz="1200" b="1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1200" b="1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sz="1200" b="1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75763E-7 L 0.55416 -0.009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" y="-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6725E-6 L 0.55416 -0.0120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629400" cy="1143000"/>
          </a:xfr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নিউটনের</a:t>
            </a:r>
            <a:r>
              <a:rPr lang="en-US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গতির</a:t>
            </a:r>
            <a:r>
              <a:rPr lang="en-US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দ্বিতীয়</a:t>
            </a:r>
            <a:r>
              <a:rPr lang="en-US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সূত্র</a:t>
            </a:r>
            <a:r>
              <a:rPr lang="en-US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হচ্ছেঃ</a:t>
            </a:r>
            <a:endParaRPr lang="en-US" b="1" dirty="0">
              <a:solidFill>
                <a:srgbClr val="33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4800600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04800" y="3505200"/>
            <a:ext cx="6858000" cy="685800"/>
          </a:xfrm>
          <a:prstGeom prst="round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  <a:hlinkClick r:id="rId2" action="ppaction://hlinkfile"/>
              </a:rPr>
              <a:t>সূত্রের</a:t>
            </a:r>
            <a:r>
              <a:rPr lang="en-US" sz="40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  <a:hlinkClick r:id="rId2" action="ppaction://hlinkfile"/>
              </a:rPr>
              <a:t> </a:t>
            </a:r>
            <a:r>
              <a:rPr lang="en-US" sz="4000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  <a:hlinkClick r:id="rId2" action="ppaction://hlinkfile"/>
              </a:rPr>
              <a:t>গাণিতিক</a:t>
            </a:r>
            <a:r>
              <a:rPr lang="en-US" sz="40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  <a:hlinkClick r:id="rId2" action="ppaction://hlinkfile"/>
              </a:rPr>
              <a:t> </a:t>
            </a:r>
            <a:r>
              <a:rPr lang="en-US" sz="4000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  <a:hlinkClick r:id="rId2" action="ppaction://hlinkfile"/>
              </a:rPr>
              <a:t>ব্যাখ্যা</a:t>
            </a:r>
            <a:r>
              <a:rPr lang="en-US" sz="40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  <a:hlinkClick r:id="rId2" action="ppaction://hlinkfile"/>
              </a:rPr>
              <a:t>     </a:t>
            </a:r>
            <a:endParaRPr lang="en-US" sz="4000" b="1" dirty="0">
              <a:solidFill>
                <a:srgbClr val="33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800" y="4572000"/>
            <a:ext cx="6781800" cy="685800"/>
          </a:xfrm>
          <a:prstGeom prst="round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 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চক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বোর্ডে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F=ma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সম্পর্কটি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প্রতিপাদন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শিক্ষার্থীদের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দেখাব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কাজটি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বোর্ডে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করব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সেটি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মাঝের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ক্যাপশনে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লিংক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ফাইলের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দেয়া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হল</a:t>
            </a:r>
            <a:r>
              <a:rPr lang="en-US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  </a:t>
            </a:r>
            <a:endParaRPr lang="en-US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600" y="2133600"/>
            <a:ext cx="6934200" cy="1143000"/>
          </a:xfrm>
          <a:prstGeom prst="round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ভরবেগের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পরিবর্তনের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হার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প্রযুক্ত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সমানুপাতিক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ক্রিয়া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ভরবেগের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পরিবর্তনও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সেদিকে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26" name="Vertical Scroll 25"/>
          <p:cNvSpPr/>
          <p:nvPr/>
        </p:nvSpPr>
        <p:spPr>
          <a:xfrm>
            <a:off x="7543800" y="15240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3" action="ppaction://hlinksldjump"/>
              </a:rPr>
              <a:t>শিখনফল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4" action="ppaction://hlinksldjump"/>
              </a:rPr>
              <a:t>ব্স্তুর</a:t>
            </a:r>
            <a:r>
              <a:rPr lang="en-US" sz="1600" dirty="0" smtClean="0">
                <a:hlinkClick r:id="rId4" action="ppaction://hlinksldjump"/>
              </a:rPr>
              <a:t> </a:t>
            </a:r>
            <a:r>
              <a:rPr lang="en-US" sz="1600" dirty="0" err="1" smtClean="0">
                <a:hlinkClick r:id="rId4" action="ppaction://hlinksldjump"/>
              </a:rPr>
              <a:t>ধর্ম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5" action="ppaction://hlinksldjump"/>
              </a:rPr>
              <a:t>প্রথম</a:t>
            </a:r>
            <a:r>
              <a:rPr lang="en-US" sz="1600" dirty="0" smtClean="0">
                <a:hlinkClick r:id="rId5" action="ppaction://hlinksldjump"/>
              </a:rPr>
              <a:t> </a:t>
            </a:r>
            <a:r>
              <a:rPr lang="en-US" sz="1600" dirty="0" err="1" smtClean="0">
                <a:hlinkClick r:id="rId5" action="ppaction://hlinksldjump"/>
              </a:rPr>
              <a:t>সুত্র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6" action="ppaction://hlinksldjump"/>
              </a:rPr>
              <a:t>জড়তা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7" action="ppaction://hlinksldjump"/>
              </a:rPr>
              <a:t>বল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200" dirty="0" err="1" smtClean="0">
                <a:hlinkClick r:id="rId8" action="ppaction://hlinksldjump"/>
              </a:rPr>
              <a:t>জোড়ায়</a:t>
            </a:r>
            <a:r>
              <a:rPr lang="en-US" sz="1200" dirty="0" smtClean="0">
                <a:hlinkClick r:id="rId8" action="ppaction://hlinksldjump"/>
              </a:rPr>
              <a:t> </a:t>
            </a:r>
            <a:r>
              <a:rPr lang="en-US" sz="1200" dirty="0" err="1" smtClean="0">
                <a:hlinkClick r:id="rId8" action="ppaction://hlinksldjump"/>
              </a:rPr>
              <a:t>কাজ</a:t>
            </a:r>
            <a:endParaRPr lang="en-US" sz="12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ভরবেগ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দ্বিতীয়</a:t>
            </a:r>
            <a:r>
              <a:rPr lang="en-US" sz="1600" dirty="0" smtClean="0">
                <a:hlinkClick r:id="rId10" action="ppaction://hlinksldjump"/>
              </a:rPr>
              <a:t> </a:t>
            </a:r>
            <a:r>
              <a:rPr lang="en-US" sz="1600" dirty="0" err="1" smtClean="0">
                <a:hlinkClick r:id="rId10" action="ppaction://hlinksldjump"/>
              </a:rPr>
              <a:t>সূত্র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দলীয়</a:t>
            </a:r>
            <a:r>
              <a:rPr lang="en-US" sz="1600" dirty="0" smtClean="0">
                <a:hlinkClick r:id="rId11" action="ppaction://hlinksldjump"/>
              </a:rPr>
              <a:t> </a:t>
            </a:r>
            <a:r>
              <a:rPr lang="en-US" sz="1600" dirty="0" err="1" smtClean="0">
                <a:hlinkClick r:id="rId11" action="ppaction://hlinksldjump"/>
              </a:rPr>
              <a:t>কাজ</a:t>
            </a:r>
            <a:endParaRPr lang="en-US" sz="105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মৌখিক</a:t>
            </a:r>
            <a:r>
              <a:rPr lang="en-US" sz="1600" dirty="0" smtClean="0">
                <a:hlinkClick r:id="rId12" action="ppaction://hlinksldjump"/>
              </a:rPr>
              <a:t> </a:t>
            </a:r>
            <a:r>
              <a:rPr lang="en-US" sz="1600" dirty="0" err="1" smtClean="0">
                <a:hlinkClick r:id="rId12" action="ppaction://hlinksldjump"/>
              </a:rPr>
              <a:t>প্রশ্ন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3" action="ppaction://hlinksldjump"/>
              </a:rPr>
              <a:t>বাড়ির</a:t>
            </a:r>
            <a:r>
              <a:rPr lang="en-US" sz="1600" dirty="0" smtClean="0">
                <a:hlinkClick r:id="rId13" action="ppaction://hlinksldjump"/>
              </a:rPr>
              <a:t> </a:t>
            </a:r>
            <a:r>
              <a:rPr lang="en-US" sz="1600" dirty="0" err="1" smtClean="0">
                <a:hlinkClick r:id="rId13" action="ppaction://hlinksldjump"/>
              </a:rPr>
              <a:t>কাজ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0" y="6324600"/>
            <a:ext cx="9144004" cy="457200"/>
            <a:chOff x="685799" y="6248400"/>
            <a:chExt cx="6667504" cy="457200"/>
          </a:xfrm>
        </p:grpSpPr>
        <p:grpSp>
          <p:nvGrpSpPr>
            <p:cNvPr id="16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18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7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8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9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17" name="Action Button: Help 16">
              <a:hlinkClick r:id="rId14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52400"/>
            <a:ext cx="4114800" cy="5635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47545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           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6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600" b="1" dirty="0" smtClean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1295400" y="1143000"/>
            <a:ext cx="5820032" cy="4478337"/>
            <a:chOff x="1752600" y="1383268"/>
            <a:chExt cx="5742432" cy="4478298"/>
          </a:xfrm>
        </p:grpSpPr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1828800" y="1383268"/>
              <a:ext cx="5666232" cy="990591"/>
              <a:chOff x="-76200" y="1840468"/>
              <a:chExt cx="5666232" cy="990591"/>
            </a:xfrm>
          </p:grpSpPr>
          <p:grpSp>
            <p:nvGrpSpPr>
              <p:cNvPr id="22" name="Group 6"/>
              <p:cNvGrpSpPr>
                <a:grpSpLocks/>
              </p:cNvGrpSpPr>
              <p:nvPr/>
            </p:nvGrpSpPr>
            <p:grpSpPr bwMode="auto">
              <a:xfrm>
                <a:off x="838200" y="2145265"/>
                <a:ext cx="2340865" cy="685794"/>
                <a:chOff x="533400" y="2215631"/>
                <a:chExt cx="2340865" cy="685794"/>
              </a:xfrm>
            </p:grpSpPr>
            <p:sp>
              <p:nvSpPr>
                <p:cNvPr id="26" name="Rounded Rectangle 3"/>
                <p:cNvSpPr/>
                <p:nvPr/>
              </p:nvSpPr>
              <p:spPr>
                <a:xfrm>
                  <a:off x="1121664" y="2215631"/>
                  <a:ext cx="1752601" cy="685794"/>
                </a:xfrm>
                <a:prstGeom prst="round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sz="2400" b="1" dirty="0" err="1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ভর</a:t>
                  </a:r>
                  <a:r>
                    <a:rPr lang="en-US" sz="2400" b="1" dirty="0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 =10 Kg</a:t>
                  </a:r>
                </a:p>
              </p:txBody>
            </p:sp>
            <p:sp>
              <p:nvSpPr>
                <p:cNvPr id="27" name="Right Arrow 4"/>
                <p:cNvSpPr/>
                <p:nvPr/>
              </p:nvSpPr>
              <p:spPr>
                <a:xfrm>
                  <a:off x="533400" y="2437879"/>
                  <a:ext cx="533400" cy="228598"/>
                </a:xfrm>
                <a:prstGeom prst="rightArrow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23" name="TextBox 7"/>
              <p:cNvSpPr txBox="1">
                <a:spLocks noChangeArrowheads="1"/>
              </p:cNvSpPr>
              <p:nvPr/>
            </p:nvSpPr>
            <p:spPr bwMode="auto">
              <a:xfrm>
                <a:off x="-76200" y="1840468"/>
                <a:ext cx="1371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1" dirty="0" err="1">
                    <a:latin typeface="NikoshBAN" pitchFamily="2" charset="0"/>
                    <a:cs typeface="NikoshBAN" pitchFamily="2" charset="0"/>
                  </a:rPr>
                  <a:t>বল=</a:t>
                </a:r>
                <a:r>
                  <a:rPr lang="en-US" b="1" dirty="0"/>
                  <a:t>20 N</a:t>
                </a:r>
              </a:p>
            </p:txBody>
          </p:sp>
          <p:cxnSp>
            <p:nvCxnSpPr>
              <p:cNvPr id="24" name="Straight Arrow Connector 23"/>
              <p:cNvCxnSpPr/>
              <p:nvPr/>
            </p:nvCxnSpPr>
            <p:spPr>
              <a:xfrm>
                <a:off x="3200400" y="2481812"/>
                <a:ext cx="4572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14"/>
              <p:cNvSpPr txBox="1">
                <a:spLocks noChangeArrowheads="1"/>
              </p:cNvSpPr>
              <p:nvPr/>
            </p:nvSpPr>
            <p:spPr bwMode="auto">
              <a:xfrm>
                <a:off x="3456432" y="2069066"/>
                <a:ext cx="2133600" cy="4616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1" dirty="0" err="1">
                    <a:latin typeface="NikoshBAN" pitchFamily="2" charset="0"/>
                    <a:cs typeface="NikoshBAN" pitchFamily="2" charset="0"/>
                  </a:rPr>
                  <a:t>ত্বরন</a:t>
                </a:r>
                <a:r>
                  <a:rPr lang="en-US" sz="2400" b="1" dirty="0">
                    <a:solidFill>
                      <a:schemeClr val="tx2"/>
                    </a:solidFill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b="1" dirty="0"/>
                  <a:t>       m/s</a:t>
                </a:r>
                <a:r>
                  <a:rPr lang="en-US" b="1" baseline="30000" dirty="0"/>
                  <a:t>2 </a:t>
                </a:r>
                <a:r>
                  <a:rPr lang="en-US" b="1" dirty="0"/>
                  <a:t>?</a:t>
                </a:r>
              </a:p>
            </p:txBody>
          </p:sp>
        </p:grpSp>
        <p:grpSp>
          <p:nvGrpSpPr>
            <p:cNvPr id="8" name="Group 16"/>
            <p:cNvGrpSpPr>
              <a:grpSpLocks/>
            </p:cNvGrpSpPr>
            <p:nvPr/>
          </p:nvGrpSpPr>
          <p:grpSpPr bwMode="auto">
            <a:xfrm>
              <a:off x="1752600" y="3067824"/>
              <a:ext cx="5486399" cy="984007"/>
              <a:chOff x="-123825" y="1840468"/>
              <a:chExt cx="5486399" cy="984007"/>
            </a:xfrm>
          </p:grpSpPr>
          <p:grpSp>
            <p:nvGrpSpPr>
              <p:cNvPr id="16" name="Group 17"/>
              <p:cNvGrpSpPr>
                <a:grpSpLocks/>
              </p:cNvGrpSpPr>
              <p:nvPr/>
            </p:nvGrpSpPr>
            <p:grpSpPr bwMode="auto">
              <a:xfrm>
                <a:off x="838200" y="2138681"/>
                <a:ext cx="2362200" cy="685794"/>
                <a:chOff x="533400" y="2209047"/>
                <a:chExt cx="2362200" cy="685794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1143000" y="2209047"/>
                  <a:ext cx="1752600" cy="685794"/>
                </a:xfrm>
                <a:prstGeom prst="round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sz="2400" b="1" dirty="0" err="1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ভর</a:t>
                  </a:r>
                  <a:r>
                    <a:rPr lang="en-US" sz="2400" b="1" dirty="0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 =5 Kg</a:t>
                  </a:r>
                </a:p>
              </p:txBody>
            </p:sp>
            <p:sp>
              <p:nvSpPr>
                <p:cNvPr id="21" name="Right Arrow 20"/>
                <p:cNvSpPr/>
                <p:nvPr/>
              </p:nvSpPr>
              <p:spPr>
                <a:xfrm>
                  <a:off x="533400" y="2437645"/>
                  <a:ext cx="533400" cy="228598"/>
                </a:xfrm>
                <a:prstGeom prst="rightArrow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7" name="TextBox 18"/>
              <p:cNvSpPr txBox="1">
                <a:spLocks noChangeArrowheads="1"/>
              </p:cNvSpPr>
              <p:nvPr/>
            </p:nvSpPr>
            <p:spPr bwMode="auto">
              <a:xfrm>
                <a:off x="-123825" y="1840468"/>
                <a:ext cx="1952625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1" dirty="0" err="1">
                    <a:latin typeface="NikoshBAN" pitchFamily="2" charset="0"/>
                    <a:cs typeface="NikoshBAN" pitchFamily="2" charset="0"/>
                  </a:rPr>
                  <a:t>বল</a:t>
                </a:r>
                <a:r>
                  <a:rPr lang="en-US" b="1" dirty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b="1" dirty="0"/>
                  <a:t>      </a:t>
                </a:r>
                <a:r>
                  <a:rPr lang="en-US" b="1" dirty="0" smtClean="0"/>
                  <a:t>         N </a:t>
                </a:r>
                <a:r>
                  <a:rPr lang="en-US" b="1" dirty="0"/>
                  <a:t>?</a:t>
                </a:r>
              </a:p>
            </p:txBody>
          </p:sp>
          <p:cxnSp>
            <p:nvCxnSpPr>
              <p:cNvPr id="18" name="Straight Arrow Connector 17"/>
              <p:cNvCxnSpPr/>
              <p:nvPr/>
            </p:nvCxnSpPr>
            <p:spPr>
              <a:xfrm>
                <a:off x="3200400" y="2481578"/>
                <a:ext cx="4572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20"/>
              <p:cNvSpPr txBox="1">
                <a:spLocks noChangeArrowheads="1"/>
              </p:cNvSpPr>
              <p:nvPr/>
            </p:nvSpPr>
            <p:spPr bwMode="auto">
              <a:xfrm>
                <a:off x="3352799" y="1954768"/>
                <a:ext cx="2009775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1" dirty="0" err="1">
                    <a:latin typeface="NikoshBAN" pitchFamily="2" charset="0"/>
                    <a:cs typeface="NikoshBAN" pitchFamily="2" charset="0"/>
                  </a:rPr>
                  <a:t>ত্বরন</a:t>
                </a:r>
                <a:r>
                  <a:rPr lang="en-US" b="1" dirty="0"/>
                  <a:t>= 2 m/s</a:t>
                </a:r>
                <a:r>
                  <a:rPr lang="en-US" b="1" baseline="30000" dirty="0"/>
                  <a:t>2</a:t>
                </a:r>
              </a:p>
            </p:txBody>
          </p:sp>
        </p:grpSp>
        <p:grpSp>
          <p:nvGrpSpPr>
            <p:cNvPr id="9" name="Group 23"/>
            <p:cNvGrpSpPr>
              <a:grpSpLocks/>
            </p:cNvGrpSpPr>
            <p:nvPr/>
          </p:nvGrpSpPr>
          <p:grpSpPr bwMode="auto">
            <a:xfrm>
              <a:off x="1828800" y="4888438"/>
              <a:ext cx="5410198" cy="973128"/>
              <a:chOff x="-76200" y="1852106"/>
              <a:chExt cx="5410198" cy="973128"/>
            </a:xfrm>
          </p:grpSpPr>
          <p:grpSp>
            <p:nvGrpSpPr>
              <p:cNvPr id="10" name="Group 24"/>
              <p:cNvGrpSpPr>
                <a:grpSpLocks/>
              </p:cNvGrpSpPr>
              <p:nvPr/>
            </p:nvGrpSpPr>
            <p:grpSpPr bwMode="auto">
              <a:xfrm>
                <a:off x="838200" y="2139440"/>
                <a:ext cx="2362200" cy="685794"/>
                <a:chOff x="533400" y="2209806"/>
                <a:chExt cx="2362200" cy="685794"/>
              </a:xfrm>
            </p:grpSpPr>
            <p:sp>
              <p:nvSpPr>
                <p:cNvPr id="14" name="Rounded Rectangle 13"/>
                <p:cNvSpPr/>
                <p:nvPr/>
              </p:nvSpPr>
              <p:spPr>
                <a:xfrm>
                  <a:off x="1143000" y="2209806"/>
                  <a:ext cx="1752600" cy="685794"/>
                </a:xfrm>
                <a:prstGeom prst="round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sz="2400" b="1" dirty="0" err="1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ভর</a:t>
                  </a:r>
                  <a:r>
                    <a:rPr lang="en-US" sz="2400" b="1" dirty="0">
                      <a:solidFill>
                        <a:schemeClr val="tx1"/>
                      </a:solidFill>
                      <a:latin typeface="NikoshBAN" pitchFamily="2" charset="0"/>
                      <a:cs typeface="NikoshBAN" pitchFamily="2" charset="0"/>
                    </a:rPr>
                    <a:t> =     kg?      </a:t>
                  </a:r>
                </a:p>
              </p:txBody>
            </p:sp>
            <p:sp>
              <p:nvSpPr>
                <p:cNvPr id="15" name="Right Arrow 14"/>
                <p:cNvSpPr/>
                <p:nvPr/>
              </p:nvSpPr>
              <p:spPr>
                <a:xfrm>
                  <a:off x="533400" y="2438404"/>
                  <a:ext cx="533400" cy="228598"/>
                </a:xfrm>
                <a:prstGeom prst="rightArrow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1" name="TextBox 25"/>
              <p:cNvSpPr txBox="1">
                <a:spLocks noChangeArrowheads="1"/>
              </p:cNvSpPr>
              <p:nvPr/>
            </p:nvSpPr>
            <p:spPr bwMode="auto">
              <a:xfrm>
                <a:off x="-76200" y="1852106"/>
                <a:ext cx="1371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1" dirty="0" err="1">
                    <a:latin typeface="NikoshBAN" pitchFamily="2" charset="0"/>
                    <a:cs typeface="NikoshBAN" pitchFamily="2" charset="0"/>
                  </a:rPr>
                  <a:t>বল</a:t>
                </a:r>
                <a:r>
                  <a:rPr lang="en-US" b="1" dirty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b="1" dirty="0"/>
                  <a:t>30 N</a:t>
                </a:r>
              </a:p>
            </p:txBody>
          </p:sp>
          <p:cxnSp>
            <p:nvCxnSpPr>
              <p:cNvPr id="12" name="Straight Arrow Connector 11"/>
              <p:cNvCxnSpPr/>
              <p:nvPr/>
            </p:nvCxnSpPr>
            <p:spPr>
              <a:xfrm>
                <a:off x="3200400" y="2482337"/>
                <a:ext cx="4572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27"/>
              <p:cNvSpPr txBox="1">
                <a:spLocks noChangeArrowheads="1"/>
              </p:cNvSpPr>
              <p:nvPr/>
            </p:nvSpPr>
            <p:spPr bwMode="auto">
              <a:xfrm>
                <a:off x="3352799" y="1954768"/>
                <a:ext cx="1981199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1" dirty="0" err="1">
                    <a:latin typeface="NikoshBAN" pitchFamily="2" charset="0"/>
                    <a:cs typeface="NikoshBAN" pitchFamily="2" charset="0"/>
                  </a:rPr>
                  <a:t>ত্বরন</a:t>
                </a:r>
                <a:r>
                  <a:rPr lang="en-US" b="1" dirty="0"/>
                  <a:t>= 5m/s</a:t>
                </a:r>
                <a:r>
                  <a:rPr lang="en-US" b="1" baseline="30000" dirty="0"/>
                  <a:t>2</a:t>
                </a:r>
              </a:p>
              <a:p>
                <a:endParaRPr lang="en-US" b="1" dirty="0"/>
              </a:p>
            </p:txBody>
          </p:sp>
        </p:grpSp>
      </p:grpSp>
      <p:sp>
        <p:nvSpPr>
          <p:cNvPr id="28" name="Content Placeholder 2"/>
          <p:cNvSpPr txBox="1">
            <a:spLocks/>
          </p:cNvSpPr>
          <p:nvPr/>
        </p:nvSpPr>
        <p:spPr>
          <a:xfrm>
            <a:off x="590550" y="304800"/>
            <a:ext cx="74676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           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1981200" y="1447800"/>
            <a:ext cx="3938589" cy="4038600"/>
            <a:chOff x="1981200" y="1752600"/>
            <a:chExt cx="3938589" cy="4038600"/>
          </a:xfrm>
        </p:grpSpPr>
        <p:sp>
          <p:nvSpPr>
            <p:cNvPr id="29" name="TextBox 30"/>
            <p:cNvSpPr txBox="1">
              <a:spLocks noChangeArrowheads="1"/>
            </p:cNvSpPr>
            <p:nvPr/>
          </p:nvSpPr>
          <p:spPr bwMode="auto">
            <a:xfrm>
              <a:off x="5638800" y="1752600"/>
              <a:ext cx="280989" cy="369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30" name="TextBox 31"/>
            <p:cNvSpPr txBox="1">
              <a:spLocks noChangeArrowheads="1"/>
            </p:cNvSpPr>
            <p:nvPr/>
          </p:nvSpPr>
          <p:spPr bwMode="auto">
            <a:xfrm>
              <a:off x="1981200" y="3124200"/>
              <a:ext cx="533400" cy="369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10</a:t>
              </a:r>
              <a:r>
                <a:rPr lang="en-US" b="1" dirty="0" smtClean="0"/>
                <a:t>       </a:t>
              </a:r>
              <a:endParaRPr lang="en-US" b="1" dirty="0"/>
            </a:p>
          </p:txBody>
        </p:sp>
        <p:sp>
          <p:nvSpPr>
            <p:cNvPr id="31" name="TextBox 32"/>
            <p:cNvSpPr txBox="1">
              <a:spLocks noChangeArrowheads="1"/>
            </p:cNvSpPr>
            <p:nvPr/>
          </p:nvSpPr>
          <p:spPr bwMode="auto">
            <a:xfrm>
              <a:off x="3695700" y="5421941"/>
              <a:ext cx="266700" cy="369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6</a:t>
              </a:r>
            </a:p>
          </p:txBody>
        </p:sp>
      </p:grpSp>
      <p:sp>
        <p:nvSpPr>
          <p:cNvPr id="51" name="Vertical Scroll 50"/>
          <p:cNvSpPr/>
          <p:nvPr/>
        </p:nvSpPr>
        <p:spPr>
          <a:xfrm>
            <a:off x="7543800" y="15240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2" action="ppaction://hlinksldjump"/>
              </a:rPr>
              <a:t>শিখনফল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3" action="ppaction://hlinksldjump"/>
              </a:rPr>
              <a:t>ব্স্তুর</a:t>
            </a:r>
            <a:r>
              <a:rPr lang="en-US" sz="1600" dirty="0" smtClean="0">
                <a:hlinkClick r:id="rId3" action="ppaction://hlinksldjump"/>
              </a:rPr>
              <a:t> </a:t>
            </a:r>
            <a:r>
              <a:rPr lang="en-US" sz="1600" dirty="0" err="1" smtClean="0">
                <a:hlinkClick r:id="rId3" action="ppaction://hlinksldjump"/>
              </a:rPr>
              <a:t>ধর্ম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4" action="ppaction://hlinksldjump"/>
              </a:rPr>
              <a:t>প্রথম</a:t>
            </a:r>
            <a:r>
              <a:rPr lang="en-US" sz="1600" dirty="0" smtClean="0">
                <a:hlinkClick r:id="rId4" action="ppaction://hlinksldjump"/>
              </a:rPr>
              <a:t> </a:t>
            </a:r>
            <a:r>
              <a:rPr lang="en-US" sz="1600" dirty="0" err="1" smtClean="0">
                <a:hlinkClick r:id="rId4" action="ppaction://hlinksldjump"/>
              </a:rPr>
              <a:t>সুত্র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5" action="ppaction://hlinksldjump"/>
              </a:rPr>
              <a:t>জড়তা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6" action="ppaction://hlinksldjump"/>
              </a:rPr>
              <a:t>বল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200" dirty="0" err="1" smtClean="0">
                <a:hlinkClick r:id="rId7" action="ppaction://hlinksldjump"/>
              </a:rPr>
              <a:t>জোড়ায়</a:t>
            </a:r>
            <a:r>
              <a:rPr lang="en-US" sz="1200" dirty="0" smtClean="0">
                <a:hlinkClick r:id="rId7" action="ppaction://hlinksldjump"/>
              </a:rPr>
              <a:t> </a:t>
            </a:r>
            <a:r>
              <a:rPr lang="en-US" sz="1200" dirty="0" err="1" smtClean="0">
                <a:hlinkClick r:id="rId7" action="ppaction://hlinksldjump"/>
              </a:rPr>
              <a:t>কাজ</a:t>
            </a:r>
            <a:endParaRPr lang="en-US" sz="12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8" action="ppaction://hlinksldjump"/>
              </a:rPr>
              <a:t>ভরবেগ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দ্বিতীয়</a:t>
            </a:r>
            <a:r>
              <a:rPr lang="en-US" sz="1600" dirty="0" smtClean="0">
                <a:hlinkClick r:id="rId9" action="ppaction://hlinksldjump"/>
              </a:rPr>
              <a:t> </a:t>
            </a:r>
            <a:r>
              <a:rPr lang="en-US" sz="1600" dirty="0" err="1" smtClean="0">
                <a:hlinkClick r:id="rId9" action="ppaction://hlinksldjump"/>
              </a:rPr>
              <a:t>সূত্র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দলীয়</a:t>
            </a:r>
            <a:r>
              <a:rPr lang="en-US" sz="1600" dirty="0" smtClean="0">
                <a:hlinkClick r:id="rId10" action="ppaction://hlinksldjump"/>
              </a:rPr>
              <a:t> </a:t>
            </a:r>
            <a:r>
              <a:rPr lang="en-US" sz="1600" dirty="0" err="1" smtClean="0">
                <a:hlinkClick r:id="rId10" action="ppaction://hlinksldjump"/>
              </a:rPr>
              <a:t>কাজ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মৌখিক</a:t>
            </a:r>
            <a:r>
              <a:rPr lang="en-US" sz="1600" dirty="0" smtClean="0">
                <a:hlinkClick r:id="rId11" action="ppaction://hlinksldjump"/>
              </a:rPr>
              <a:t> </a:t>
            </a:r>
            <a:r>
              <a:rPr lang="en-US" sz="1600" dirty="0" err="1" smtClean="0">
                <a:hlinkClick r:id="rId11" action="ppaction://hlinksldjump"/>
              </a:rPr>
              <a:t>প্রশ্ন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বাড়ির</a:t>
            </a:r>
            <a:r>
              <a:rPr lang="en-US" sz="1600" dirty="0" smtClean="0">
                <a:hlinkClick r:id="rId12" action="ppaction://hlinksldjump"/>
              </a:rPr>
              <a:t> </a:t>
            </a:r>
            <a:r>
              <a:rPr lang="en-US" sz="1600" dirty="0" err="1" smtClean="0">
                <a:hlinkClick r:id="rId12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52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54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55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56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57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53" name="Action Button: Help 52">
              <a:hlinkClick r:id="rId13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58"/>
          <p:cNvGrpSpPr>
            <a:grpSpLocks/>
          </p:cNvGrpSpPr>
          <p:nvPr/>
        </p:nvGrpSpPr>
        <p:grpSpPr bwMode="auto">
          <a:xfrm>
            <a:off x="7104062" y="1066800"/>
            <a:ext cx="2039938" cy="5437192"/>
            <a:chOff x="5699752" y="835490"/>
            <a:chExt cx="2497180" cy="5970464"/>
          </a:xfrm>
        </p:grpSpPr>
        <p:grpSp>
          <p:nvGrpSpPr>
            <p:cNvPr id="5" name="Gruppe 82"/>
            <p:cNvGrpSpPr>
              <a:grpSpLocks/>
            </p:cNvGrpSpPr>
            <p:nvPr/>
          </p:nvGrpSpPr>
          <p:grpSpPr bwMode="auto">
            <a:xfrm>
              <a:off x="5699752" y="835488"/>
              <a:ext cx="2497180" cy="5970466"/>
              <a:chOff x="5699752" y="835488"/>
              <a:chExt cx="2497180" cy="5970466"/>
            </a:xfrm>
          </p:grpSpPr>
          <p:grpSp>
            <p:nvGrpSpPr>
              <p:cNvPr id="9" name="Gruppe 80"/>
              <p:cNvGrpSpPr>
                <a:grpSpLocks/>
              </p:cNvGrpSpPr>
              <p:nvPr/>
            </p:nvGrpSpPr>
            <p:grpSpPr bwMode="auto">
              <a:xfrm>
                <a:off x="5699752" y="835488"/>
                <a:ext cx="2497180" cy="5970466"/>
                <a:chOff x="5974075" y="835489"/>
                <a:chExt cx="2222861" cy="5314598"/>
              </a:xfrm>
            </p:grpSpPr>
            <p:grpSp>
              <p:nvGrpSpPr>
                <p:cNvPr id="11" name="Gruppe 53"/>
                <p:cNvGrpSpPr>
                  <a:grpSpLocks/>
                </p:cNvGrpSpPr>
                <p:nvPr/>
              </p:nvGrpSpPr>
              <p:grpSpPr bwMode="auto">
                <a:xfrm>
                  <a:off x="5974075" y="835489"/>
                  <a:ext cx="2222861" cy="4849692"/>
                  <a:chOff x="12655535" y="-4318020"/>
                  <a:chExt cx="3495670" cy="7626644"/>
                </a:xfrm>
              </p:grpSpPr>
              <p:sp>
                <p:nvSpPr>
                  <p:cNvPr id="14" name="Freeform 63"/>
                  <p:cNvSpPr>
                    <a:spLocks/>
                  </p:cNvSpPr>
                  <p:nvPr/>
                </p:nvSpPr>
                <p:spPr bwMode="auto">
                  <a:xfrm>
                    <a:off x="12655535" y="-2815802"/>
                    <a:ext cx="777803" cy="439999"/>
                  </a:xfrm>
                  <a:custGeom>
                    <a:avLst/>
                    <a:gdLst>
                      <a:gd name="T0" fmla="*/ 2147483647 w 490"/>
                      <a:gd name="T1" fmla="*/ 2147483647 h 278"/>
                      <a:gd name="T2" fmla="*/ 2147483647 w 490"/>
                      <a:gd name="T3" fmla="*/ 2147483647 h 278"/>
                      <a:gd name="T4" fmla="*/ 2147483647 w 490"/>
                      <a:gd name="T5" fmla="*/ 2147483647 h 278"/>
                      <a:gd name="T6" fmla="*/ 2147483647 w 490"/>
                      <a:gd name="T7" fmla="*/ 2147483647 h 278"/>
                      <a:gd name="T8" fmla="*/ 2147483647 w 490"/>
                      <a:gd name="T9" fmla="*/ 2147483647 h 278"/>
                      <a:gd name="T10" fmla="*/ 2147483647 w 490"/>
                      <a:gd name="T11" fmla="*/ 2147483647 h 278"/>
                      <a:gd name="T12" fmla="*/ 2147483647 w 490"/>
                      <a:gd name="T13" fmla="*/ 2147483647 h 278"/>
                      <a:gd name="T14" fmla="*/ 2147483647 w 490"/>
                      <a:gd name="T15" fmla="*/ 2147483647 h 278"/>
                      <a:gd name="T16" fmla="*/ 2147483647 w 490"/>
                      <a:gd name="T17" fmla="*/ 2147483647 h 278"/>
                      <a:gd name="T18" fmla="*/ 2147483647 w 490"/>
                      <a:gd name="T19" fmla="*/ 2147483647 h 278"/>
                      <a:gd name="T20" fmla="*/ 2147483647 w 490"/>
                      <a:gd name="T21" fmla="*/ 2147483647 h 278"/>
                      <a:gd name="T22" fmla="*/ 2147483647 w 490"/>
                      <a:gd name="T23" fmla="*/ 2147483647 h 278"/>
                      <a:gd name="T24" fmla="*/ 0 w 490"/>
                      <a:gd name="T25" fmla="*/ 2147483647 h 278"/>
                      <a:gd name="T26" fmla="*/ 0 w 490"/>
                      <a:gd name="T27" fmla="*/ 2147483647 h 278"/>
                      <a:gd name="T28" fmla="*/ 2147483647 w 490"/>
                      <a:gd name="T29" fmla="*/ 2147483647 h 278"/>
                      <a:gd name="T30" fmla="*/ 2147483647 w 490"/>
                      <a:gd name="T31" fmla="*/ 2147483647 h 278"/>
                      <a:gd name="T32" fmla="*/ 2147483647 w 490"/>
                      <a:gd name="T33" fmla="*/ 2147483647 h 278"/>
                      <a:gd name="T34" fmla="*/ 2147483647 w 490"/>
                      <a:gd name="T35" fmla="*/ 2147483647 h 278"/>
                      <a:gd name="T36" fmla="*/ 2147483647 w 490"/>
                      <a:gd name="T37" fmla="*/ 2147483647 h 278"/>
                      <a:gd name="T38" fmla="*/ 2147483647 w 490"/>
                      <a:gd name="T39" fmla="*/ 2147483647 h 278"/>
                      <a:gd name="T40" fmla="*/ 2147483647 w 490"/>
                      <a:gd name="T41" fmla="*/ 2147483647 h 278"/>
                      <a:gd name="T42" fmla="*/ 2147483647 w 490"/>
                      <a:gd name="T43" fmla="*/ 2147483647 h 278"/>
                      <a:gd name="T44" fmla="*/ 2147483647 w 490"/>
                      <a:gd name="T45" fmla="*/ 2147483647 h 278"/>
                      <a:gd name="T46" fmla="*/ 2147483647 w 490"/>
                      <a:gd name="T47" fmla="*/ 2147483647 h 278"/>
                      <a:gd name="T48" fmla="*/ 2147483647 w 490"/>
                      <a:gd name="T49" fmla="*/ 2147483647 h 278"/>
                      <a:gd name="T50" fmla="*/ 2147483647 w 490"/>
                      <a:gd name="T51" fmla="*/ 2147483647 h 278"/>
                      <a:gd name="T52" fmla="*/ 2147483647 w 490"/>
                      <a:gd name="T53" fmla="*/ 2147483647 h 278"/>
                      <a:gd name="T54" fmla="*/ 2147483647 w 490"/>
                      <a:gd name="T55" fmla="*/ 2147483647 h 278"/>
                      <a:gd name="T56" fmla="*/ 2147483647 w 490"/>
                      <a:gd name="T57" fmla="*/ 2147483647 h 278"/>
                      <a:gd name="T58" fmla="*/ 2147483647 w 490"/>
                      <a:gd name="T59" fmla="*/ 2147483647 h 278"/>
                      <a:gd name="T60" fmla="*/ 2147483647 w 490"/>
                      <a:gd name="T61" fmla="*/ 2147483647 h 278"/>
                      <a:gd name="T62" fmla="*/ 2147483647 w 490"/>
                      <a:gd name="T63" fmla="*/ 2147483647 h 278"/>
                      <a:gd name="T64" fmla="*/ 2147483647 w 490"/>
                      <a:gd name="T65" fmla="*/ 2147483647 h 278"/>
                      <a:gd name="T66" fmla="*/ 2147483647 w 490"/>
                      <a:gd name="T67" fmla="*/ 2147483647 h 278"/>
                      <a:gd name="T68" fmla="*/ 2147483647 w 490"/>
                      <a:gd name="T69" fmla="*/ 2147483647 h 278"/>
                      <a:gd name="T70" fmla="*/ 2147483647 w 490"/>
                      <a:gd name="T71" fmla="*/ 2147483647 h 278"/>
                      <a:gd name="T72" fmla="*/ 2147483647 w 490"/>
                      <a:gd name="T73" fmla="*/ 2147483647 h 278"/>
                      <a:gd name="T74" fmla="*/ 2147483647 w 490"/>
                      <a:gd name="T75" fmla="*/ 2147483647 h 278"/>
                      <a:gd name="T76" fmla="*/ 2147483647 w 490"/>
                      <a:gd name="T77" fmla="*/ 0 h 278"/>
                      <a:gd name="T78" fmla="*/ 2147483647 w 490"/>
                      <a:gd name="T79" fmla="*/ 2147483647 h 278"/>
                      <a:gd name="T80" fmla="*/ 2147483647 w 490"/>
                      <a:gd name="T81" fmla="*/ 2147483647 h 278"/>
                      <a:gd name="T82" fmla="*/ 2147483647 w 490"/>
                      <a:gd name="T83" fmla="*/ 2147483647 h 278"/>
                      <a:gd name="T84" fmla="*/ 2147483647 w 490"/>
                      <a:gd name="T85" fmla="*/ 2147483647 h 278"/>
                      <a:gd name="T86" fmla="*/ 2147483647 w 490"/>
                      <a:gd name="T87" fmla="*/ 2147483647 h 278"/>
                      <a:gd name="T88" fmla="*/ 2147483647 w 490"/>
                      <a:gd name="T89" fmla="*/ 2147483647 h 278"/>
                      <a:gd name="T90" fmla="*/ 2147483647 w 490"/>
                      <a:gd name="T91" fmla="*/ 2147483647 h 278"/>
                      <a:gd name="T92" fmla="*/ 2147483647 w 490"/>
                      <a:gd name="T93" fmla="*/ 2147483647 h 278"/>
                      <a:gd name="T94" fmla="*/ 2147483647 w 490"/>
                      <a:gd name="T95" fmla="*/ 2147483647 h 278"/>
                      <a:gd name="T96" fmla="*/ 2147483647 w 490"/>
                      <a:gd name="T97" fmla="*/ 2147483647 h 278"/>
                      <a:gd name="T98" fmla="*/ 2147483647 w 490"/>
                      <a:gd name="T99" fmla="*/ 2147483647 h 278"/>
                      <a:gd name="T100" fmla="*/ 2147483647 w 490"/>
                      <a:gd name="T101" fmla="*/ 2147483647 h 278"/>
                      <a:gd name="T102" fmla="*/ 2147483647 w 490"/>
                      <a:gd name="T103" fmla="*/ 2147483647 h 278"/>
                      <a:gd name="T104" fmla="*/ 2147483647 w 490"/>
                      <a:gd name="T105" fmla="*/ 2147483647 h 278"/>
                      <a:gd name="T106" fmla="*/ 2147483647 w 490"/>
                      <a:gd name="T107" fmla="*/ 2147483647 h 278"/>
                      <a:gd name="T108" fmla="*/ 2147483647 w 490"/>
                      <a:gd name="T109" fmla="*/ 2147483647 h 278"/>
                      <a:gd name="T110" fmla="*/ 2147483647 w 490"/>
                      <a:gd name="T111" fmla="*/ 2147483647 h 278"/>
                      <a:gd name="T112" fmla="*/ 2147483647 w 490"/>
                      <a:gd name="T113" fmla="*/ 2147483647 h 278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w 490"/>
                      <a:gd name="T172" fmla="*/ 0 h 278"/>
                      <a:gd name="T173" fmla="*/ 490 w 490"/>
                      <a:gd name="T174" fmla="*/ 278 h 278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T171" t="T172" r="T173" b="T174"/>
                    <a:pathLst>
                      <a:path w="490" h="278">
                        <a:moveTo>
                          <a:pt x="236" y="226"/>
                        </a:moveTo>
                        <a:lnTo>
                          <a:pt x="236" y="226"/>
                        </a:lnTo>
                        <a:lnTo>
                          <a:pt x="210" y="228"/>
                        </a:lnTo>
                        <a:lnTo>
                          <a:pt x="180" y="234"/>
                        </a:lnTo>
                        <a:lnTo>
                          <a:pt x="150" y="242"/>
                        </a:lnTo>
                        <a:lnTo>
                          <a:pt x="120" y="248"/>
                        </a:lnTo>
                        <a:lnTo>
                          <a:pt x="98" y="252"/>
                        </a:lnTo>
                        <a:lnTo>
                          <a:pt x="80" y="258"/>
                        </a:lnTo>
                        <a:lnTo>
                          <a:pt x="62" y="262"/>
                        </a:lnTo>
                        <a:lnTo>
                          <a:pt x="40" y="268"/>
                        </a:lnTo>
                        <a:lnTo>
                          <a:pt x="26" y="272"/>
                        </a:lnTo>
                        <a:lnTo>
                          <a:pt x="24" y="272"/>
                        </a:lnTo>
                        <a:lnTo>
                          <a:pt x="20" y="272"/>
                        </a:lnTo>
                        <a:lnTo>
                          <a:pt x="16" y="276"/>
                        </a:lnTo>
                        <a:lnTo>
                          <a:pt x="10" y="278"/>
                        </a:lnTo>
                        <a:lnTo>
                          <a:pt x="6" y="276"/>
                        </a:lnTo>
                        <a:lnTo>
                          <a:pt x="4" y="276"/>
                        </a:lnTo>
                        <a:lnTo>
                          <a:pt x="2" y="274"/>
                        </a:lnTo>
                        <a:lnTo>
                          <a:pt x="2" y="272"/>
                        </a:lnTo>
                        <a:lnTo>
                          <a:pt x="0" y="270"/>
                        </a:lnTo>
                        <a:lnTo>
                          <a:pt x="0" y="268"/>
                        </a:lnTo>
                        <a:lnTo>
                          <a:pt x="2" y="266"/>
                        </a:lnTo>
                        <a:lnTo>
                          <a:pt x="4" y="254"/>
                        </a:lnTo>
                        <a:lnTo>
                          <a:pt x="8" y="248"/>
                        </a:lnTo>
                        <a:lnTo>
                          <a:pt x="14" y="242"/>
                        </a:lnTo>
                        <a:lnTo>
                          <a:pt x="22" y="236"/>
                        </a:lnTo>
                        <a:lnTo>
                          <a:pt x="30" y="232"/>
                        </a:lnTo>
                        <a:lnTo>
                          <a:pt x="74" y="210"/>
                        </a:lnTo>
                        <a:lnTo>
                          <a:pt x="94" y="202"/>
                        </a:lnTo>
                        <a:lnTo>
                          <a:pt x="110" y="200"/>
                        </a:lnTo>
                        <a:lnTo>
                          <a:pt x="114" y="200"/>
                        </a:lnTo>
                        <a:lnTo>
                          <a:pt x="114" y="198"/>
                        </a:lnTo>
                        <a:lnTo>
                          <a:pt x="102" y="194"/>
                        </a:lnTo>
                        <a:lnTo>
                          <a:pt x="46" y="182"/>
                        </a:lnTo>
                        <a:lnTo>
                          <a:pt x="28" y="176"/>
                        </a:lnTo>
                        <a:lnTo>
                          <a:pt x="24" y="174"/>
                        </a:lnTo>
                        <a:lnTo>
                          <a:pt x="20" y="172"/>
                        </a:lnTo>
                        <a:lnTo>
                          <a:pt x="18" y="162"/>
                        </a:lnTo>
                        <a:lnTo>
                          <a:pt x="20" y="158"/>
                        </a:lnTo>
                        <a:lnTo>
                          <a:pt x="24" y="154"/>
                        </a:lnTo>
                        <a:lnTo>
                          <a:pt x="26" y="152"/>
                        </a:lnTo>
                        <a:lnTo>
                          <a:pt x="34" y="148"/>
                        </a:lnTo>
                        <a:lnTo>
                          <a:pt x="42" y="144"/>
                        </a:lnTo>
                        <a:lnTo>
                          <a:pt x="52" y="144"/>
                        </a:lnTo>
                        <a:lnTo>
                          <a:pt x="70" y="146"/>
                        </a:lnTo>
                        <a:lnTo>
                          <a:pt x="144" y="152"/>
                        </a:lnTo>
                        <a:lnTo>
                          <a:pt x="168" y="154"/>
                        </a:lnTo>
                        <a:lnTo>
                          <a:pt x="192" y="150"/>
                        </a:lnTo>
                        <a:lnTo>
                          <a:pt x="238" y="140"/>
                        </a:lnTo>
                        <a:lnTo>
                          <a:pt x="272" y="134"/>
                        </a:lnTo>
                        <a:lnTo>
                          <a:pt x="282" y="130"/>
                        </a:lnTo>
                        <a:lnTo>
                          <a:pt x="284" y="128"/>
                        </a:lnTo>
                        <a:lnTo>
                          <a:pt x="284" y="126"/>
                        </a:lnTo>
                        <a:lnTo>
                          <a:pt x="282" y="112"/>
                        </a:lnTo>
                        <a:lnTo>
                          <a:pt x="278" y="104"/>
                        </a:lnTo>
                        <a:lnTo>
                          <a:pt x="276" y="100"/>
                        </a:lnTo>
                        <a:lnTo>
                          <a:pt x="272" y="96"/>
                        </a:lnTo>
                        <a:lnTo>
                          <a:pt x="260" y="92"/>
                        </a:lnTo>
                        <a:lnTo>
                          <a:pt x="252" y="84"/>
                        </a:lnTo>
                        <a:lnTo>
                          <a:pt x="240" y="70"/>
                        </a:lnTo>
                        <a:lnTo>
                          <a:pt x="236" y="66"/>
                        </a:lnTo>
                        <a:lnTo>
                          <a:pt x="224" y="50"/>
                        </a:lnTo>
                        <a:lnTo>
                          <a:pt x="220" y="40"/>
                        </a:lnTo>
                        <a:lnTo>
                          <a:pt x="218" y="26"/>
                        </a:lnTo>
                        <a:lnTo>
                          <a:pt x="218" y="14"/>
                        </a:lnTo>
                        <a:lnTo>
                          <a:pt x="222" y="8"/>
                        </a:lnTo>
                        <a:lnTo>
                          <a:pt x="230" y="4"/>
                        </a:lnTo>
                        <a:lnTo>
                          <a:pt x="236" y="0"/>
                        </a:lnTo>
                        <a:lnTo>
                          <a:pt x="242" y="0"/>
                        </a:lnTo>
                        <a:lnTo>
                          <a:pt x="248" y="2"/>
                        </a:lnTo>
                        <a:lnTo>
                          <a:pt x="254" y="6"/>
                        </a:lnTo>
                        <a:lnTo>
                          <a:pt x="262" y="16"/>
                        </a:lnTo>
                        <a:lnTo>
                          <a:pt x="272" y="30"/>
                        </a:lnTo>
                        <a:lnTo>
                          <a:pt x="288" y="46"/>
                        </a:lnTo>
                        <a:lnTo>
                          <a:pt x="302" y="60"/>
                        </a:lnTo>
                        <a:lnTo>
                          <a:pt x="314" y="72"/>
                        </a:lnTo>
                        <a:lnTo>
                          <a:pt x="324" y="80"/>
                        </a:lnTo>
                        <a:lnTo>
                          <a:pt x="350" y="92"/>
                        </a:lnTo>
                        <a:lnTo>
                          <a:pt x="382" y="104"/>
                        </a:lnTo>
                        <a:lnTo>
                          <a:pt x="398" y="112"/>
                        </a:lnTo>
                        <a:lnTo>
                          <a:pt x="410" y="116"/>
                        </a:lnTo>
                        <a:lnTo>
                          <a:pt x="426" y="120"/>
                        </a:lnTo>
                        <a:lnTo>
                          <a:pt x="436" y="122"/>
                        </a:lnTo>
                        <a:lnTo>
                          <a:pt x="448" y="128"/>
                        </a:lnTo>
                        <a:lnTo>
                          <a:pt x="456" y="134"/>
                        </a:lnTo>
                        <a:lnTo>
                          <a:pt x="464" y="142"/>
                        </a:lnTo>
                        <a:lnTo>
                          <a:pt x="466" y="144"/>
                        </a:lnTo>
                        <a:lnTo>
                          <a:pt x="472" y="152"/>
                        </a:lnTo>
                        <a:lnTo>
                          <a:pt x="476" y="162"/>
                        </a:lnTo>
                        <a:lnTo>
                          <a:pt x="480" y="170"/>
                        </a:lnTo>
                        <a:lnTo>
                          <a:pt x="480" y="176"/>
                        </a:lnTo>
                        <a:lnTo>
                          <a:pt x="480" y="186"/>
                        </a:lnTo>
                        <a:lnTo>
                          <a:pt x="480" y="192"/>
                        </a:lnTo>
                        <a:lnTo>
                          <a:pt x="478" y="192"/>
                        </a:lnTo>
                        <a:lnTo>
                          <a:pt x="480" y="192"/>
                        </a:lnTo>
                        <a:lnTo>
                          <a:pt x="488" y="192"/>
                        </a:lnTo>
                        <a:lnTo>
                          <a:pt x="490" y="192"/>
                        </a:lnTo>
                        <a:lnTo>
                          <a:pt x="488" y="192"/>
                        </a:lnTo>
                        <a:lnTo>
                          <a:pt x="474" y="198"/>
                        </a:lnTo>
                        <a:lnTo>
                          <a:pt x="408" y="224"/>
                        </a:lnTo>
                        <a:lnTo>
                          <a:pt x="360" y="224"/>
                        </a:lnTo>
                        <a:lnTo>
                          <a:pt x="274" y="226"/>
                        </a:lnTo>
                        <a:lnTo>
                          <a:pt x="236" y="226"/>
                        </a:lnTo>
                        <a:close/>
                      </a:path>
                    </a:pathLst>
                  </a:custGeom>
                  <a:solidFill>
                    <a:srgbClr val="8F8F8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Calibri" pitchFamily="-105" charset="0"/>
                    </a:endParaRPr>
                  </a:p>
                </p:txBody>
              </p:sp>
              <p:grpSp>
                <p:nvGrpSpPr>
                  <p:cNvPr id="15" name="Gruppe 83"/>
                  <p:cNvGrpSpPr>
                    <a:grpSpLocks/>
                  </p:cNvGrpSpPr>
                  <p:nvPr/>
                </p:nvGrpSpPr>
                <p:grpSpPr bwMode="auto">
                  <a:xfrm>
                    <a:off x="13233331" y="-4318020"/>
                    <a:ext cx="2917874" cy="7626644"/>
                    <a:chOff x="13233331" y="-4318020"/>
                    <a:chExt cx="2917874" cy="7626644"/>
                  </a:xfrm>
                </p:grpSpPr>
                <p:sp>
                  <p:nvSpPr>
                    <p:cNvPr id="16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46737" y="-3224690"/>
                      <a:ext cx="2223" cy="2223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17" name="Freeform 66"/>
                    <p:cNvSpPr>
                      <a:spLocks/>
                    </p:cNvSpPr>
                    <p:nvPr/>
                  </p:nvSpPr>
                  <p:spPr bwMode="auto">
                    <a:xfrm>
                      <a:off x="14928943" y="-3260245"/>
                      <a:ext cx="133338" cy="111111"/>
                    </a:xfrm>
                    <a:custGeom>
                      <a:avLst/>
                      <a:gdLst>
                        <a:gd name="T0" fmla="*/ 2147483647 w 84"/>
                        <a:gd name="T1" fmla="*/ 2147483647 h 70"/>
                        <a:gd name="T2" fmla="*/ 2147483647 w 84"/>
                        <a:gd name="T3" fmla="*/ 2147483647 h 70"/>
                        <a:gd name="T4" fmla="*/ 2147483647 w 84"/>
                        <a:gd name="T5" fmla="*/ 2147483647 h 70"/>
                        <a:gd name="T6" fmla="*/ 2147483647 w 84"/>
                        <a:gd name="T7" fmla="*/ 2147483647 h 70"/>
                        <a:gd name="T8" fmla="*/ 2147483647 w 84"/>
                        <a:gd name="T9" fmla="*/ 2147483647 h 70"/>
                        <a:gd name="T10" fmla="*/ 2147483647 w 84"/>
                        <a:gd name="T11" fmla="*/ 2147483647 h 70"/>
                        <a:gd name="T12" fmla="*/ 0 w 84"/>
                        <a:gd name="T13" fmla="*/ 2147483647 h 70"/>
                        <a:gd name="T14" fmla="*/ 2147483647 w 84"/>
                        <a:gd name="T15" fmla="*/ 2147483647 h 70"/>
                        <a:gd name="T16" fmla="*/ 2147483647 w 84"/>
                        <a:gd name="T17" fmla="*/ 2147483647 h 70"/>
                        <a:gd name="T18" fmla="*/ 2147483647 w 84"/>
                        <a:gd name="T19" fmla="*/ 2147483647 h 70"/>
                        <a:gd name="T20" fmla="*/ 2147483647 w 84"/>
                        <a:gd name="T21" fmla="*/ 0 h 70"/>
                        <a:gd name="T22" fmla="*/ 2147483647 w 84"/>
                        <a:gd name="T23" fmla="*/ 2147483647 h 70"/>
                        <a:gd name="T24" fmla="*/ 2147483647 w 84"/>
                        <a:gd name="T25" fmla="*/ 2147483647 h 70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84"/>
                        <a:gd name="T40" fmla="*/ 0 h 70"/>
                        <a:gd name="T41" fmla="*/ 84 w 84"/>
                        <a:gd name="T42" fmla="*/ 70 h 70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84" h="70">
                          <a:moveTo>
                            <a:pt x="68" y="10"/>
                          </a:moveTo>
                          <a:lnTo>
                            <a:pt x="54" y="18"/>
                          </a:lnTo>
                          <a:lnTo>
                            <a:pt x="16" y="24"/>
                          </a:lnTo>
                          <a:lnTo>
                            <a:pt x="8" y="32"/>
                          </a:lnTo>
                          <a:lnTo>
                            <a:pt x="2" y="46"/>
                          </a:lnTo>
                          <a:lnTo>
                            <a:pt x="2" y="68"/>
                          </a:lnTo>
                          <a:lnTo>
                            <a:pt x="0" y="70"/>
                          </a:lnTo>
                          <a:lnTo>
                            <a:pt x="76" y="58"/>
                          </a:lnTo>
                          <a:lnTo>
                            <a:pt x="78" y="56"/>
                          </a:lnTo>
                          <a:lnTo>
                            <a:pt x="84" y="34"/>
                          </a:lnTo>
                          <a:lnTo>
                            <a:pt x="84" y="0"/>
                          </a:lnTo>
                          <a:lnTo>
                            <a:pt x="84" y="4"/>
                          </a:lnTo>
                          <a:lnTo>
                            <a:pt x="68" y="1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18" name="Freeform 67"/>
                    <p:cNvSpPr>
                      <a:spLocks/>
                    </p:cNvSpPr>
                    <p:nvPr/>
                  </p:nvSpPr>
                  <p:spPr bwMode="auto">
                    <a:xfrm>
                      <a:off x="14757826" y="-3222467"/>
                      <a:ext cx="691134" cy="1064441"/>
                    </a:xfrm>
                    <a:custGeom>
                      <a:avLst/>
                      <a:gdLst>
                        <a:gd name="T0" fmla="*/ 2147483647 w 436"/>
                        <a:gd name="T1" fmla="*/ 2147483647 h 670"/>
                        <a:gd name="T2" fmla="*/ 2147483647 w 436"/>
                        <a:gd name="T3" fmla="*/ 0 h 670"/>
                        <a:gd name="T4" fmla="*/ 2147483647 w 436"/>
                        <a:gd name="T5" fmla="*/ 0 h 670"/>
                        <a:gd name="T6" fmla="*/ 2147483647 w 436"/>
                        <a:gd name="T7" fmla="*/ 0 h 670"/>
                        <a:gd name="T8" fmla="*/ 2147483647 w 436"/>
                        <a:gd name="T9" fmla="*/ 2147483647 h 670"/>
                        <a:gd name="T10" fmla="*/ 2147483647 w 436"/>
                        <a:gd name="T11" fmla="*/ 2147483647 h 670"/>
                        <a:gd name="T12" fmla="*/ 2147483647 w 436"/>
                        <a:gd name="T13" fmla="*/ 2147483647 h 670"/>
                        <a:gd name="T14" fmla="*/ 2147483647 w 436"/>
                        <a:gd name="T15" fmla="*/ 2147483647 h 670"/>
                        <a:gd name="T16" fmla="*/ 2147483647 w 436"/>
                        <a:gd name="T17" fmla="*/ 2147483647 h 670"/>
                        <a:gd name="T18" fmla="*/ 2147483647 w 436"/>
                        <a:gd name="T19" fmla="*/ 2147483647 h 670"/>
                        <a:gd name="T20" fmla="*/ 2147483647 w 436"/>
                        <a:gd name="T21" fmla="*/ 2147483647 h 670"/>
                        <a:gd name="T22" fmla="*/ 2147483647 w 436"/>
                        <a:gd name="T23" fmla="*/ 2147483647 h 670"/>
                        <a:gd name="T24" fmla="*/ 2147483647 w 436"/>
                        <a:gd name="T25" fmla="*/ 2147483647 h 670"/>
                        <a:gd name="T26" fmla="*/ 2147483647 w 436"/>
                        <a:gd name="T27" fmla="*/ 2147483647 h 670"/>
                        <a:gd name="T28" fmla="*/ 2147483647 w 436"/>
                        <a:gd name="T29" fmla="*/ 2147483647 h 670"/>
                        <a:gd name="T30" fmla="*/ 2147483647 w 436"/>
                        <a:gd name="T31" fmla="*/ 2147483647 h 670"/>
                        <a:gd name="T32" fmla="*/ 2147483647 w 436"/>
                        <a:gd name="T33" fmla="*/ 2147483647 h 670"/>
                        <a:gd name="T34" fmla="*/ 2147483647 w 436"/>
                        <a:gd name="T35" fmla="*/ 2147483647 h 670"/>
                        <a:gd name="T36" fmla="*/ 2147483647 w 436"/>
                        <a:gd name="T37" fmla="*/ 2147483647 h 670"/>
                        <a:gd name="T38" fmla="*/ 2147483647 w 436"/>
                        <a:gd name="T39" fmla="*/ 2147483647 h 670"/>
                        <a:gd name="T40" fmla="*/ 2147483647 w 436"/>
                        <a:gd name="T41" fmla="*/ 2147483647 h 670"/>
                        <a:gd name="T42" fmla="*/ 2147483647 w 436"/>
                        <a:gd name="T43" fmla="*/ 2147483647 h 670"/>
                        <a:gd name="T44" fmla="*/ 2147483647 w 436"/>
                        <a:gd name="T45" fmla="*/ 2147483647 h 670"/>
                        <a:gd name="T46" fmla="*/ 2147483647 w 436"/>
                        <a:gd name="T47" fmla="*/ 2147483647 h 670"/>
                        <a:gd name="T48" fmla="*/ 2147483647 w 436"/>
                        <a:gd name="T49" fmla="*/ 2147483647 h 670"/>
                        <a:gd name="T50" fmla="*/ 2147483647 w 436"/>
                        <a:gd name="T51" fmla="*/ 2147483647 h 670"/>
                        <a:gd name="T52" fmla="*/ 2147483647 w 436"/>
                        <a:gd name="T53" fmla="*/ 2147483647 h 670"/>
                        <a:gd name="T54" fmla="*/ 2147483647 w 436"/>
                        <a:gd name="T55" fmla="*/ 2147483647 h 670"/>
                        <a:gd name="T56" fmla="*/ 2147483647 w 436"/>
                        <a:gd name="T57" fmla="*/ 2147483647 h 670"/>
                        <a:gd name="T58" fmla="*/ 2147483647 w 436"/>
                        <a:gd name="T59" fmla="*/ 2147483647 h 670"/>
                        <a:gd name="T60" fmla="*/ 2147483647 w 436"/>
                        <a:gd name="T61" fmla="*/ 2147483647 h 670"/>
                        <a:gd name="T62" fmla="*/ 2147483647 w 436"/>
                        <a:gd name="T63" fmla="*/ 2147483647 h 670"/>
                        <a:gd name="T64" fmla="*/ 2147483647 w 436"/>
                        <a:gd name="T65" fmla="*/ 2147483647 h 670"/>
                        <a:gd name="T66" fmla="*/ 0 w 436"/>
                        <a:gd name="T67" fmla="*/ 2147483647 h 670"/>
                        <a:gd name="T68" fmla="*/ 2147483647 w 436"/>
                        <a:gd name="T69" fmla="*/ 2147483647 h 670"/>
                        <a:gd name="T70" fmla="*/ 2147483647 w 436"/>
                        <a:gd name="T71" fmla="*/ 2147483647 h 670"/>
                        <a:gd name="T72" fmla="*/ 2147483647 w 436"/>
                        <a:gd name="T73" fmla="*/ 2147483647 h 670"/>
                        <a:gd name="T74" fmla="*/ 2147483647 w 436"/>
                        <a:gd name="T75" fmla="*/ 2147483647 h 670"/>
                        <a:gd name="T76" fmla="*/ 2147483647 w 436"/>
                        <a:gd name="T77" fmla="*/ 2147483647 h 670"/>
                        <a:gd name="T78" fmla="*/ 2147483647 w 436"/>
                        <a:gd name="T79" fmla="*/ 2147483647 h 670"/>
                        <a:gd name="T80" fmla="*/ 2147483647 w 436"/>
                        <a:gd name="T81" fmla="*/ 2147483647 h 670"/>
                        <a:gd name="T82" fmla="*/ 2147483647 w 436"/>
                        <a:gd name="T83" fmla="*/ 2147483647 h 670"/>
                        <a:gd name="T84" fmla="*/ 2147483647 w 436"/>
                        <a:gd name="T85" fmla="*/ 2147483647 h 670"/>
                        <a:gd name="T86" fmla="*/ 2147483647 w 436"/>
                        <a:gd name="T87" fmla="*/ 2147483647 h 670"/>
                        <a:gd name="T88" fmla="*/ 2147483647 w 436"/>
                        <a:gd name="T89" fmla="*/ 2147483647 h 67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w 436"/>
                        <a:gd name="T136" fmla="*/ 0 h 670"/>
                        <a:gd name="T137" fmla="*/ 436 w 436"/>
                        <a:gd name="T138" fmla="*/ 670 h 670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T135" t="T136" r="T137" b="T138"/>
                      <a:pathLst>
                        <a:path w="436" h="670">
                          <a:moveTo>
                            <a:pt x="436" y="16"/>
                          </a:moveTo>
                          <a:lnTo>
                            <a:pt x="436" y="0"/>
                          </a:lnTo>
                          <a:lnTo>
                            <a:pt x="434" y="0"/>
                          </a:lnTo>
                          <a:lnTo>
                            <a:pt x="434" y="4"/>
                          </a:lnTo>
                          <a:lnTo>
                            <a:pt x="410" y="26"/>
                          </a:lnTo>
                          <a:lnTo>
                            <a:pt x="380" y="54"/>
                          </a:lnTo>
                          <a:lnTo>
                            <a:pt x="358" y="76"/>
                          </a:lnTo>
                          <a:lnTo>
                            <a:pt x="320" y="98"/>
                          </a:lnTo>
                          <a:lnTo>
                            <a:pt x="246" y="134"/>
                          </a:lnTo>
                          <a:lnTo>
                            <a:pt x="208" y="156"/>
                          </a:lnTo>
                          <a:lnTo>
                            <a:pt x="186" y="170"/>
                          </a:lnTo>
                          <a:lnTo>
                            <a:pt x="170" y="192"/>
                          </a:lnTo>
                          <a:lnTo>
                            <a:pt x="170" y="214"/>
                          </a:lnTo>
                          <a:lnTo>
                            <a:pt x="186" y="228"/>
                          </a:lnTo>
                          <a:lnTo>
                            <a:pt x="170" y="234"/>
                          </a:lnTo>
                          <a:lnTo>
                            <a:pt x="154" y="192"/>
                          </a:lnTo>
                          <a:lnTo>
                            <a:pt x="148" y="156"/>
                          </a:lnTo>
                          <a:lnTo>
                            <a:pt x="132" y="134"/>
                          </a:lnTo>
                          <a:lnTo>
                            <a:pt x="124" y="120"/>
                          </a:lnTo>
                          <a:lnTo>
                            <a:pt x="124" y="98"/>
                          </a:lnTo>
                          <a:lnTo>
                            <a:pt x="124" y="76"/>
                          </a:lnTo>
                          <a:lnTo>
                            <a:pt x="154" y="70"/>
                          </a:lnTo>
                          <a:lnTo>
                            <a:pt x="178" y="54"/>
                          </a:lnTo>
                          <a:lnTo>
                            <a:pt x="184" y="34"/>
                          </a:lnTo>
                          <a:lnTo>
                            <a:pt x="108" y="46"/>
                          </a:lnTo>
                          <a:lnTo>
                            <a:pt x="94" y="66"/>
                          </a:lnTo>
                          <a:lnTo>
                            <a:pt x="82" y="80"/>
                          </a:lnTo>
                          <a:lnTo>
                            <a:pt x="66" y="124"/>
                          </a:lnTo>
                          <a:lnTo>
                            <a:pt x="52" y="212"/>
                          </a:lnTo>
                          <a:lnTo>
                            <a:pt x="22" y="394"/>
                          </a:lnTo>
                          <a:lnTo>
                            <a:pt x="8" y="576"/>
                          </a:lnTo>
                          <a:lnTo>
                            <a:pt x="0" y="642"/>
                          </a:lnTo>
                          <a:lnTo>
                            <a:pt x="8" y="670"/>
                          </a:lnTo>
                          <a:lnTo>
                            <a:pt x="52" y="590"/>
                          </a:lnTo>
                          <a:lnTo>
                            <a:pt x="164" y="394"/>
                          </a:lnTo>
                          <a:lnTo>
                            <a:pt x="230" y="284"/>
                          </a:lnTo>
                          <a:lnTo>
                            <a:pt x="304" y="182"/>
                          </a:lnTo>
                          <a:lnTo>
                            <a:pt x="364" y="102"/>
                          </a:lnTo>
                          <a:lnTo>
                            <a:pt x="394" y="72"/>
                          </a:lnTo>
                          <a:lnTo>
                            <a:pt x="416" y="52"/>
                          </a:lnTo>
                          <a:lnTo>
                            <a:pt x="436" y="42"/>
                          </a:lnTo>
                          <a:lnTo>
                            <a:pt x="436" y="38"/>
                          </a:lnTo>
                          <a:lnTo>
                            <a:pt x="436" y="16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19" name="Freeform 68"/>
                    <p:cNvSpPr>
                      <a:spLocks/>
                    </p:cNvSpPr>
                    <p:nvPr/>
                  </p:nvSpPr>
                  <p:spPr bwMode="auto">
                    <a:xfrm>
                      <a:off x="15446737" y="-3224690"/>
                      <a:ext cx="2223" cy="2223"/>
                    </a:xfrm>
                    <a:custGeom>
                      <a:avLst/>
                      <a:gdLst>
                        <a:gd name="T0" fmla="*/ 2147483647 w 2"/>
                        <a:gd name="T1" fmla="*/ 2147483647 h 2"/>
                        <a:gd name="T2" fmla="*/ 0 w 2"/>
                        <a:gd name="T3" fmla="*/ 0 h 2"/>
                        <a:gd name="T4" fmla="*/ 0 w 2"/>
                        <a:gd name="T5" fmla="*/ 2147483647 h 2"/>
                        <a:gd name="T6" fmla="*/ 2147483647 w 2"/>
                        <a:gd name="T7" fmla="*/ 2147483647 h 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"/>
                        <a:gd name="T13" fmla="*/ 0 h 2"/>
                        <a:gd name="T14" fmla="*/ 2 w 2"/>
                        <a:gd name="T15" fmla="*/ 2 h 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" h="2">
                          <a:moveTo>
                            <a:pt x="2" y="2"/>
                          </a:moveTo>
                          <a:lnTo>
                            <a:pt x="0" y="0"/>
                          </a:lnTo>
                          <a:lnTo>
                            <a:pt x="0" y="2"/>
                          </a:lnTo>
                          <a:lnTo>
                            <a:pt x="2" y="2"/>
                          </a:lnTo>
                          <a:close/>
                        </a:path>
                      </a:pathLst>
                    </a:custGeom>
                    <a:solidFill>
                      <a:srgbClr val="01010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20" name="Freeform 69"/>
                    <p:cNvSpPr>
                      <a:spLocks/>
                    </p:cNvSpPr>
                    <p:nvPr/>
                  </p:nvSpPr>
                  <p:spPr bwMode="auto">
                    <a:xfrm>
                      <a:off x="14886719" y="-3149134"/>
                      <a:ext cx="42224" cy="53333"/>
                    </a:xfrm>
                    <a:custGeom>
                      <a:avLst/>
                      <a:gdLst>
                        <a:gd name="T0" fmla="*/ 2147483647 w 26"/>
                        <a:gd name="T1" fmla="*/ 0 h 34"/>
                        <a:gd name="T2" fmla="*/ 2147483647 w 26"/>
                        <a:gd name="T3" fmla="*/ 2147483647 h 34"/>
                        <a:gd name="T4" fmla="*/ 0 w 26"/>
                        <a:gd name="T5" fmla="*/ 2147483647 h 34"/>
                        <a:gd name="T6" fmla="*/ 2147483647 w 26"/>
                        <a:gd name="T7" fmla="*/ 2147483647 h 34"/>
                        <a:gd name="T8" fmla="*/ 2147483647 w 26"/>
                        <a:gd name="T9" fmla="*/ 0 h 3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6"/>
                        <a:gd name="T16" fmla="*/ 0 h 34"/>
                        <a:gd name="T17" fmla="*/ 26 w 26"/>
                        <a:gd name="T18" fmla="*/ 34 h 3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6" h="34">
                          <a:moveTo>
                            <a:pt x="26" y="0"/>
                          </a:moveTo>
                          <a:lnTo>
                            <a:pt x="6" y="4"/>
                          </a:lnTo>
                          <a:lnTo>
                            <a:pt x="0" y="34"/>
                          </a:lnTo>
                          <a:lnTo>
                            <a:pt x="12" y="20"/>
                          </a:lnTo>
                          <a:lnTo>
                            <a:pt x="26" y="0"/>
                          </a:lnTo>
                          <a:close/>
                        </a:path>
                      </a:pathLst>
                    </a:custGeom>
                    <a:solidFill>
                      <a:srgbClr val="01010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21" name="Freeform 70"/>
                    <p:cNvSpPr>
                      <a:spLocks/>
                    </p:cNvSpPr>
                    <p:nvPr/>
                  </p:nvSpPr>
                  <p:spPr bwMode="auto">
                    <a:xfrm>
                      <a:off x="15446737" y="-3222467"/>
                      <a:ext cx="17778" cy="66666"/>
                    </a:xfrm>
                    <a:custGeom>
                      <a:avLst/>
                      <a:gdLst>
                        <a:gd name="T0" fmla="*/ 2147483647 w 12"/>
                        <a:gd name="T1" fmla="*/ 0 h 42"/>
                        <a:gd name="T2" fmla="*/ 2147483647 w 12"/>
                        <a:gd name="T3" fmla="*/ 0 h 42"/>
                        <a:gd name="T4" fmla="*/ 0 w 12"/>
                        <a:gd name="T5" fmla="*/ 0 h 42"/>
                        <a:gd name="T6" fmla="*/ 2147483647 w 12"/>
                        <a:gd name="T7" fmla="*/ 0 h 42"/>
                        <a:gd name="T8" fmla="*/ 2147483647 w 12"/>
                        <a:gd name="T9" fmla="*/ 2147483647 h 42"/>
                        <a:gd name="T10" fmla="*/ 2147483647 w 12"/>
                        <a:gd name="T11" fmla="*/ 2147483647 h 42"/>
                        <a:gd name="T12" fmla="*/ 2147483647 w 12"/>
                        <a:gd name="T13" fmla="*/ 2147483647 h 42"/>
                        <a:gd name="T14" fmla="*/ 2147483647 w 12"/>
                        <a:gd name="T15" fmla="*/ 2147483647 h 42"/>
                        <a:gd name="T16" fmla="*/ 2147483647 w 12"/>
                        <a:gd name="T17" fmla="*/ 0 h 4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12"/>
                        <a:gd name="T28" fmla="*/ 0 h 42"/>
                        <a:gd name="T29" fmla="*/ 12 w 12"/>
                        <a:gd name="T30" fmla="*/ 42 h 42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12" h="42">
                          <a:moveTo>
                            <a:pt x="4" y="0"/>
                          </a:moveTo>
                          <a:lnTo>
                            <a:pt x="2" y="0"/>
                          </a:lnTo>
                          <a:lnTo>
                            <a:pt x="0" y="0"/>
                          </a:lnTo>
                          <a:lnTo>
                            <a:pt x="2" y="0"/>
                          </a:lnTo>
                          <a:lnTo>
                            <a:pt x="2" y="16"/>
                          </a:lnTo>
                          <a:lnTo>
                            <a:pt x="2" y="38"/>
                          </a:lnTo>
                          <a:lnTo>
                            <a:pt x="2" y="42"/>
                          </a:lnTo>
                          <a:lnTo>
                            <a:pt x="12" y="36"/>
                          </a:lnTo>
                          <a:lnTo>
                            <a:pt x="4" y="0"/>
                          </a:lnTo>
                          <a:close/>
                        </a:path>
                      </a:pathLst>
                    </a:custGeom>
                    <a:solidFill>
                      <a:srgbClr val="01010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22" name="Freeform 71"/>
                    <p:cNvSpPr>
                      <a:spLocks/>
                    </p:cNvSpPr>
                    <p:nvPr/>
                  </p:nvSpPr>
                  <p:spPr bwMode="auto">
                    <a:xfrm>
                      <a:off x="15024501" y="-3291356"/>
                      <a:ext cx="37780" cy="31111"/>
                    </a:xfrm>
                    <a:custGeom>
                      <a:avLst/>
                      <a:gdLst>
                        <a:gd name="T0" fmla="*/ 2147483647 w 24"/>
                        <a:gd name="T1" fmla="*/ 2147483647 h 20"/>
                        <a:gd name="T2" fmla="*/ 2147483647 w 24"/>
                        <a:gd name="T3" fmla="*/ 2147483647 h 20"/>
                        <a:gd name="T4" fmla="*/ 2147483647 w 24"/>
                        <a:gd name="T5" fmla="*/ 0 h 20"/>
                        <a:gd name="T6" fmla="*/ 2147483647 w 24"/>
                        <a:gd name="T7" fmla="*/ 0 h 20"/>
                        <a:gd name="T8" fmla="*/ 0 w 24"/>
                        <a:gd name="T9" fmla="*/ 2147483647 h 20"/>
                        <a:gd name="T10" fmla="*/ 2147483647 w 24"/>
                        <a:gd name="T11" fmla="*/ 2147483647 h 20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4"/>
                        <a:gd name="T19" fmla="*/ 0 h 20"/>
                        <a:gd name="T20" fmla="*/ 24 w 24"/>
                        <a:gd name="T21" fmla="*/ 20 h 20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4" h="20">
                          <a:moveTo>
                            <a:pt x="24" y="20"/>
                          </a:moveTo>
                          <a:lnTo>
                            <a:pt x="24" y="18"/>
                          </a:lnTo>
                          <a:lnTo>
                            <a:pt x="18" y="0"/>
                          </a:lnTo>
                          <a:lnTo>
                            <a:pt x="4" y="0"/>
                          </a:lnTo>
                          <a:lnTo>
                            <a:pt x="0" y="4"/>
                          </a:lnTo>
                          <a:lnTo>
                            <a:pt x="24" y="20"/>
                          </a:lnTo>
                          <a:close/>
                        </a:path>
                      </a:pathLst>
                    </a:custGeom>
                    <a:solidFill>
                      <a:srgbClr val="01010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23" name="Freeform 72"/>
                    <p:cNvSpPr>
                      <a:spLocks/>
                    </p:cNvSpPr>
                    <p:nvPr/>
                  </p:nvSpPr>
                  <p:spPr bwMode="auto">
                    <a:xfrm>
                      <a:off x="13233331" y="-4318020"/>
                      <a:ext cx="2917874" cy="7626644"/>
                    </a:xfrm>
                    <a:custGeom>
                      <a:avLst/>
                      <a:gdLst>
                        <a:gd name="T0" fmla="*/ 2147483647 w 1838"/>
                        <a:gd name="T1" fmla="*/ 2147483647 h 4804"/>
                        <a:gd name="T2" fmla="*/ 2147483647 w 1838"/>
                        <a:gd name="T3" fmla="*/ 2147483647 h 4804"/>
                        <a:gd name="T4" fmla="*/ 2147483647 w 1838"/>
                        <a:gd name="T5" fmla="*/ 2147483647 h 4804"/>
                        <a:gd name="T6" fmla="*/ 2147483647 w 1838"/>
                        <a:gd name="T7" fmla="*/ 2147483647 h 4804"/>
                        <a:gd name="T8" fmla="*/ 2147483647 w 1838"/>
                        <a:gd name="T9" fmla="*/ 2147483647 h 4804"/>
                        <a:gd name="T10" fmla="*/ 2147483647 w 1838"/>
                        <a:gd name="T11" fmla="*/ 2147483647 h 4804"/>
                        <a:gd name="T12" fmla="*/ 2147483647 w 1838"/>
                        <a:gd name="T13" fmla="*/ 2147483647 h 4804"/>
                        <a:gd name="T14" fmla="*/ 2147483647 w 1838"/>
                        <a:gd name="T15" fmla="*/ 2147483647 h 4804"/>
                        <a:gd name="T16" fmla="*/ 2147483647 w 1838"/>
                        <a:gd name="T17" fmla="*/ 2147483647 h 4804"/>
                        <a:gd name="T18" fmla="*/ 2147483647 w 1838"/>
                        <a:gd name="T19" fmla="*/ 2147483647 h 4804"/>
                        <a:gd name="T20" fmla="*/ 2147483647 w 1838"/>
                        <a:gd name="T21" fmla="*/ 2147483647 h 4804"/>
                        <a:gd name="T22" fmla="*/ 2147483647 w 1838"/>
                        <a:gd name="T23" fmla="*/ 2147483647 h 4804"/>
                        <a:gd name="T24" fmla="*/ 2147483647 w 1838"/>
                        <a:gd name="T25" fmla="*/ 2147483647 h 4804"/>
                        <a:gd name="T26" fmla="*/ 2147483647 w 1838"/>
                        <a:gd name="T27" fmla="*/ 2147483647 h 4804"/>
                        <a:gd name="T28" fmla="*/ 2147483647 w 1838"/>
                        <a:gd name="T29" fmla="*/ 2147483647 h 4804"/>
                        <a:gd name="T30" fmla="*/ 2147483647 w 1838"/>
                        <a:gd name="T31" fmla="*/ 2147483647 h 4804"/>
                        <a:gd name="T32" fmla="*/ 2147483647 w 1838"/>
                        <a:gd name="T33" fmla="*/ 2147483647 h 4804"/>
                        <a:gd name="T34" fmla="*/ 2147483647 w 1838"/>
                        <a:gd name="T35" fmla="*/ 2147483647 h 4804"/>
                        <a:gd name="T36" fmla="*/ 2147483647 w 1838"/>
                        <a:gd name="T37" fmla="*/ 2147483647 h 4804"/>
                        <a:gd name="T38" fmla="*/ 2147483647 w 1838"/>
                        <a:gd name="T39" fmla="*/ 2147483647 h 4804"/>
                        <a:gd name="T40" fmla="*/ 2147483647 w 1838"/>
                        <a:gd name="T41" fmla="*/ 2147483647 h 4804"/>
                        <a:gd name="T42" fmla="*/ 2147483647 w 1838"/>
                        <a:gd name="T43" fmla="*/ 2147483647 h 4804"/>
                        <a:gd name="T44" fmla="*/ 2147483647 w 1838"/>
                        <a:gd name="T45" fmla="*/ 2147483647 h 4804"/>
                        <a:gd name="T46" fmla="*/ 2147483647 w 1838"/>
                        <a:gd name="T47" fmla="*/ 2147483647 h 4804"/>
                        <a:gd name="T48" fmla="*/ 2147483647 w 1838"/>
                        <a:gd name="T49" fmla="*/ 2147483647 h 4804"/>
                        <a:gd name="T50" fmla="*/ 2147483647 w 1838"/>
                        <a:gd name="T51" fmla="*/ 2147483647 h 4804"/>
                        <a:gd name="T52" fmla="*/ 2147483647 w 1838"/>
                        <a:gd name="T53" fmla="*/ 2147483647 h 4804"/>
                        <a:gd name="T54" fmla="*/ 0 w 1838"/>
                        <a:gd name="T55" fmla="*/ 2147483647 h 4804"/>
                        <a:gd name="T56" fmla="*/ 2147483647 w 1838"/>
                        <a:gd name="T57" fmla="*/ 2147483647 h 4804"/>
                        <a:gd name="T58" fmla="*/ 2147483647 w 1838"/>
                        <a:gd name="T59" fmla="*/ 2147483647 h 4804"/>
                        <a:gd name="T60" fmla="*/ 2147483647 w 1838"/>
                        <a:gd name="T61" fmla="*/ 2147483647 h 4804"/>
                        <a:gd name="T62" fmla="*/ 2147483647 w 1838"/>
                        <a:gd name="T63" fmla="*/ 2147483647 h 4804"/>
                        <a:gd name="T64" fmla="*/ 2147483647 w 1838"/>
                        <a:gd name="T65" fmla="*/ 2147483647 h 4804"/>
                        <a:gd name="T66" fmla="*/ 2147483647 w 1838"/>
                        <a:gd name="T67" fmla="*/ 2147483647 h 4804"/>
                        <a:gd name="T68" fmla="*/ 2147483647 w 1838"/>
                        <a:gd name="T69" fmla="*/ 2147483647 h 4804"/>
                        <a:gd name="T70" fmla="*/ 2147483647 w 1838"/>
                        <a:gd name="T71" fmla="*/ 2147483647 h 4804"/>
                        <a:gd name="T72" fmla="*/ 2147483647 w 1838"/>
                        <a:gd name="T73" fmla="*/ 2147483647 h 4804"/>
                        <a:gd name="T74" fmla="*/ 2147483647 w 1838"/>
                        <a:gd name="T75" fmla="*/ 2147483647 h 4804"/>
                        <a:gd name="T76" fmla="*/ 2147483647 w 1838"/>
                        <a:gd name="T77" fmla="*/ 2147483647 h 4804"/>
                        <a:gd name="T78" fmla="*/ 2147483647 w 1838"/>
                        <a:gd name="T79" fmla="*/ 2147483647 h 4804"/>
                        <a:gd name="T80" fmla="*/ 2147483647 w 1838"/>
                        <a:gd name="T81" fmla="*/ 2147483647 h 4804"/>
                        <a:gd name="T82" fmla="*/ 2147483647 w 1838"/>
                        <a:gd name="T83" fmla="*/ 2147483647 h 4804"/>
                        <a:gd name="T84" fmla="*/ 2147483647 w 1838"/>
                        <a:gd name="T85" fmla="*/ 2147483647 h 4804"/>
                        <a:gd name="T86" fmla="*/ 2147483647 w 1838"/>
                        <a:gd name="T87" fmla="*/ 2147483647 h 4804"/>
                        <a:gd name="T88" fmla="*/ 2147483647 w 1838"/>
                        <a:gd name="T89" fmla="*/ 2147483647 h 4804"/>
                        <a:gd name="T90" fmla="*/ 2147483647 w 1838"/>
                        <a:gd name="T91" fmla="*/ 2147483647 h 4804"/>
                        <a:gd name="T92" fmla="*/ 2147483647 w 1838"/>
                        <a:gd name="T93" fmla="*/ 2147483647 h 4804"/>
                        <a:gd name="T94" fmla="*/ 2147483647 w 1838"/>
                        <a:gd name="T95" fmla="*/ 2147483647 h 4804"/>
                        <a:gd name="T96" fmla="*/ 2147483647 w 1838"/>
                        <a:gd name="T97" fmla="*/ 2147483647 h 4804"/>
                        <a:gd name="T98" fmla="*/ 2147483647 w 1838"/>
                        <a:gd name="T99" fmla="*/ 2147483647 h 4804"/>
                        <a:gd name="T100" fmla="*/ 2147483647 w 1838"/>
                        <a:gd name="T101" fmla="*/ 2147483647 h 4804"/>
                        <a:gd name="T102" fmla="*/ 2147483647 w 1838"/>
                        <a:gd name="T103" fmla="*/ 2147483647 h 4804"/>
                        <a:gd name="T104" fmla="*/ 2147483647 w 1838"/>
                        <a:gd name="T105" fmla="*/ 2147483647 h 4804"/>
                        <a:gd name="T106" fmla="*/ 2147483647 w 1838"/>
                        <a:gd name="T107" fmla="*/ 2147483647 h 4804"/>
                        <a:gd name="T108" fmla="*/ 2147483647 w 1838"/>
                        <a:gd name="T109" fmla="*/ 2147483647 h 4804"/>
                        <a:gd name="T110" fmla="*/ 2147483647 w 1838"/>
                        <a:gd name="T111" fmla="*/ 2147483647 h 4804"/>
                        <a:gd name="T112" fmla="*/ 2147483647 w 1838"/>
                        <a:gd name="T113" fmla="*/ 2147483647 h 4804"/>
                        <a:gd name="T114" fmla="*/ 2147483647 w 1838"/>
                        <a:gd name="T115" fmla="*/ 2147483647 h 4804"/>
                        <a:gd name="T116" fmla="*/ 2147483647 w 1838"/>
                        <a:gd name="T117" fmla="*/ 2147483647 h 4804"/>
                        <a:gd name="T118" fmla="*/ 2147483647 w 1838"/>
                        <a:gd name="T119" fmla="*/ 2147483647 h 4804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w 1838"/>
                        <a:gd name="T181" fmla="*/ 0 h 4804"/>
                        <a:gd name="T182" fmla="*/ 1838 w 1838"/>
                        <a:gd name="T183" fmla="*/ 4804 h 4804"/>
                      </a:gdLst>
                      <a:ahLst/>
                      <a:cxnLst>
                        <a:cxn ang="T120">
                          <a:pos x="T0" y="T1"/>
                        </a:cxn>
                        <a:cxn ang="T121">
                          <a:pos x="T2" y="T3"/>
                        </a:cxn>
                        <a:cxn ang="T122">
                          <a:pos x="T4" y="T5"/>
                        </a:cxn>
                        <a:cxn ang="T123">
                          <a:pos x="T6" y="T7"/>
                        </a:cxn>
                        <a:cxn ang="T124">
                          <a:pos x="T8" y="T9"/>
                        </a:cxn>
                        <a:cxn ang="T125">
                          <a:pos x="T10" y="T11"/>
                        </a:cxn>
                        <a:cxn ang="T126">
                          <a:pos x="T12" y="T13"/>
                        </a:cxn>
                        <a:cxn ang="T127">
                          <a:pos x="T14" y="T15"/>
                        </a:cxn>
                        <a:cxn ang="T128">
                          <a:pos x="T16" y="T17"/>
                        </a:cxn>
                        <a:cxn ang="T129">
                          <a:pos x="T18" y="T19"/>
                        </a:cxn>
                        <a:cxn ang="T130">
                          <a:pos x="T20" y="T21"/>
                        </a:cxn>
                        <a:cxn ang="T131">
                          <a:pos x="T22" y="T23"/>
                        </a:cxn>
                        <a:cxn ang="T132">
                          <a:pos x="T24" y="T25"/>
                        </a:cxn>
                        <a:cxn ang="T133">
                          <a:pos x="T26" y="T27"/>
                        </a:cxn>
                        <a:cxn ang="T134">
                          <a:pos x="T28" y="T29"/>
                        </a:cxn>
                        <a:cxn ang="T135">
                          <a:pos x="T30" y="T31"/>
                        </a:cxn>
                        <a:cxn ang="T136">
                          <a:pos x="T32" y="T33"/>
                        </a:cxn>
                        <a:cxn ang="T137">
                          <a:pos x="T34" y="T35"/>
                        </a:cxn>
                        <a:cxn ang="T138">
                          <a:pos x="T36" y="T37"/>
                        </a:cxn>
                        <a:cxn ang="T139">
                          <a:pos x="T38" y="T39"/>
                        </a:cxn>
                        <a:cxn ang="T140">
                          <a:pos x="T40" y="T41"/>
                        </a:cxn>
                        <a:cxn ang="T141">
                          <a:pos x="T42" y="T43"/>
                        </a:cxn>
                        <a:cxn ang="T142">
                          <a:pos x="T44" y="T45"/>
                        </a:cxn>
                        <a:cxn ang="T143">
                          <a:pos x="T46" y="T47"/>
                        </a:cxn>
                        <a:cxn ang="T144">
                          <a:pos x="T48" y="T49"/>
                        </a:cxn>
                        <a:cxn ang="T145">
                          <a:pos x="T50" y="T51"/>
                        </a:cxn>
                        <a:cxn ang="T146">
                          <a:pos x="T52" y="T53"/>
                        </a:cxn>
                        <a:cxn ang="T147">
                          <a:pos x="T54" y="T55"/>
                        </a:cxn>
                        <a:cxn ang="T148">
                          <a:pos x="T56" y="T57"/>
                        </a:cxn>
                        <a:cxn ang="T149">
                          <a:pos x="T58" y="T59"/>
                        </a:cxn>
                        <a:cxn ang="T150">
                          <a:pos x="T60" y="T61"/>
                        </a:cxn>
                        <a:cxn ang="T151">
                          <a:pos x="T62" y="T63"/>
                        </a:cxn>
                        <a:cxn ang="T152">
                          <a:pos x="T64" y="T65"/>
                        </a:cxn>
                        <a:cxn ang="T153">
                          <a:pos x="T66" y="T67"/>
                        </a:cxn>
                        <a:cxn ang="T154">
                          <a:pos x="T68" y="T69"/>
                        </a:cxn>
                        <a:cxn ang="T155">
                          <a:pos x="T70" y="T71"/>
                        </a:cxn>
                        <a:cxn ang="T156">
                          <a:pos x="T72" y="T73"/>
                        </a:cxn>
                        <a:cxn ang="T157">
                          <a:pos x="T74" y="T75"/>
                        </a:cxn>
                        <a:cxn ang="T158">
                          <a:pos x="T76" y="T77"/>
                        </a:cxn>
                        <a:cxn ang="T159">
                          <a:pos x="T78" y="T79"/>
                        </a:cxn>
                        <a:cxn ang="T160">
                          <a:pos x="T80" y="T81"/>
                        </a:cxn>
                        <a:cxn ang="T161">
                          <a:pos x="T82" y="T83"/>
                        </a:cxn>
                        <a:cxn ang="T162">
                          <a:pos x="T84" y="T85"/>
                        </a:cxn>
                        <a:cxn ang="T163">
                          <a:pos x="T86" y="T87"/>
                        </a:cxn>
                        <a:cxn ang="T164">
                          <a:pos x="T88" y="T89"/>
                        </a:cxn>
                        <a:cxn ang="T165">
                          <a:pos x="T90" y="T91"/>
                        </a:cxn>
                        <a:cxn ang="T166">
                          <a:pos x="T92" y="T93"/>
                        </a:cxn>
                        <a:cxn ang="T167">
                          <a:pos x="T94" y="T95"/>
                        </a:cxn>
                        <a:cxn ang="T168">
                          <a:pos x="T96" y="T97"/>
                        </a:cxn>
                        <a:cxn ang="T169">
                          <a:pos x="T98" y="T99"/>
                        </a:cxn>
                        <a:cxn ang="T170">
                          <a:pos x="T100" y="T101"/>
                        </a:cxn>
                        <a:cxn ang="T171">
                          <a:pos x="T102" y="T103"/>
                        </a:cxn>
                        <a:cxn ang="T172">
                          <a:pos x="T104" y="T105"/>
                        </a:cxn>
                        <a:cxn ang="T173">
                          <a:pos x="T106" y="T107"/>
                        </a:cxn>
                        <a:cxn ang="T174">
                          <a:pos x="T108" y="T109"/>
                        </a:cxn>
                        <a:cxn ang="T175">
                          <a:pos x="T110" y="T111"/>
                        </a:cxn>
                        <a:cxn ang="T176">
                          <a:pos x="T112" y="T113"/>
                        </a:cxn>
                        <a:cxn ang="T177">
                          <a:pos x="T114" y="T115"/>
                        </a:cxn>
                        <a:cxn ang="T178">
                          <a:pos x="T116" y="T117"/>
                        </a:cxn>
                        <a:cxn ang="T179">
                          <a:pos x="T118" y="T119"/>
                        </a:cxn>
                      </a:cxnLst>
                      <a:rect l="T180" t="T181" r="T182" b="T183"/>
                      <a:pathLst>
                        <a:path w="1838" h="4804">
                          <a:moveTo>
                            <a:pt x="1828" y="888"/>
                          </a:moveTo>
                          <a:lnTo>
                            <a:pt x="1820" y="864"/>
                          </a:lnTo>
                          <a:lnTo>
                            <a:pt x="1812" y="842"/>
                          </a:lnTo>
                          <a:lnTo>
                            <a:pt x="1804" y="828"/>
                          </a:lnTo>
                          <a:lnTo>
                            <a:pt x="1790" y="820"/>
                          </a:lnTo>
                          <a:lnTo>
                            <a:pt x="1730" y="806"/>
                          </a:lnTo>
                          <a:lnTo>
                            <a:pt x="1678" y="792"/>
                          </a:lnTo>
                          <a:lnTo>
                            <a:pt x="1618" y="770"/>
                          </a:lnTo>
                          <a:lnTo>
                            <a:pt x="1604" y="764"/>
                          </a:lnTo>
                          <a:lnTo>
                            <a:pt x="1626" y="742"/>
                          </a:lnTo>
                          <a:lnTo>
                            <a:pt x="1634" y="712"/>
                          </a:lnTo>
                          <a:lnTo>
                            <a:pt x="1656" y="684"/>
                          </a:lnTo>
                          <a:lnTo>
                            <a:pt x="1634" y="690"/>
                          </a:lnTo>
                          <a:lnTo>
                            <a:pt x="1612" y="690"/>
                          </a:lnTo>
                          <a:lnTo>
                            <a:pt x="1604" y="690"/>
                          </a:lnTo>
                          <a:lnTo>
                            <a:pt x="1604" y="684"/>
                          </a:lnTo>
                          <a:lnTo>
                            <a:pt x="1590" y="662"/>
                          </a:lnTo>
                          <a:lnTo>
                            <a:pt x="1566" y="648"/>
                          </a:lnTo>
                          <a:lnTo>
                            <a:pt x="1560" y="626"/>
                          </a:lnTo>
                          <a:lnTo>
                            <a:pt x="1560" y="604"/>
                          </a:lnTo>
                          <a:lnTo>
                            <a:pt x="1566" y="574"/>
                          </a:lnTo>
                          <a:lnTo>
                            <a:pt x="1574" y="532"/>
                          </a:lnTo>
                          <a:lnTo>
                            <a:pt x="1590" y="488"/>
                          </a:lnTo>
                          <a:lnTo>
                            <a:pt x="1590" y="452"/>
                          </a:lnTo>
                          <a:lnTo>
                            <a:pt x="1590" y="414"/>
                          </a:lnTo>
                          <a:lnTo>
                            <a:pt x="1574" y="386"/>
                          </a:lnTo>
                          <a:lnTo>
                            <a:pt x="1544" y="320"/>
                          </a:lnTo>
                          <a:lnTo>
                            <a:pt x="1538" y="284"/>
                          </a:lnTo>
                          <a:lnTo>
                            <a:pt x="1522" y="248"/>
                          </a:lnTo>
                          <a:lnTo>
                            <a:pt x="1508" y="204"/>
                          </a:lnTo>
                          <a:lnTo>
                            <a:pt x="1478" y="154"/>
                          </a:lnTo>
                          <a:lnTo>
                            <a:pt x="1432" y="110"/>
                          </a:lnTo>
                          <a:lnTo>
                            <a:pt x="1388" y="66"/>
                          </a:lnTo>
                          <a:lnTo>
                            <a:pt x="1344" y="36"/>
                          </a:lnTo>
                          <a:lnTo>
                            <a:pt x="1306" y="8"/>
                          </a:lnTo>
                          <a:lnTo>
                            <a:pt x="1270" y="0"/>
                          </a:lnTo>
                          <a:lnTo>
                            <a:pt x="1254" y="8"/>
                          </a:lnTo>
                          <a:lnTo>
                            <a:pt x="1240" y="16"/>
                          </a:lnTo>
                          <a:lnTo>
                            <a:pt x="1210" y="8"/>
                          </a:lnTo>
                          <a:lnTo>
                            <a:pt x="1188" y="8"/>
                          </a:lnTo>
                          <a:lnTo>
                            <a:pt x="1174" y="16"/>
                          </a:lnTo>
                          <a:lnTo>
                            <a:pt x="1114" y="16"/>
                          </a:lnTo>
                          <a:lnTo>
                            <a:pt x="1062" y="22"/>
                          </a:lnTo>
                          <a:lnTo>
                            <a:pt x="1040" y="30"/>
                          </a:lnTo>
                          <a:lnTo>
                            <a:pt x="1018" y="44"/>
                          </a:lnTo>
                          <a:lnTo>
                            <a:pt x="1002" y="66"/>
                          </a:lnTo>
                          <a:lnTo>
                            <a:pt x="988" y="88"/>
                          </a:lnTo>
                          <a:lnTo>
                            <a:pt x="972" y="146"/>
                          </a:lnTo>
                          <a:lnTo>
                            <a:pt x="972" y="196"/>
                          </a:lnTo>
                          <a:lnTo>
                            <a:pt x="972" y="226"/>
                          </a:lnTo>
                          <a:lnTo>
                            <a:pt x="958" y="328"/>
                          </a:lnTo>
                          <a:lnTo>
                            <a:pt x="950" y="392"/>
                          </a:lnTo>
                          <a:lnTo>
                            <a:pt x="958" y="444"/>
                          </a:lnTo>
                          <a:lnTo>
                            <a:pt x="988" y="538"/>
                          </a:lnTo>
                          <a:lnTo>
                            <a:pt x="988" y="568"/>
                          </a:lnTo>
                          <a:lnTo>
                            <a:pt x="980" y="604"/>
                          </a:lnTo>
                          <a:lnTo>
                            <a:pt x="958" y="640"/>
                          </a:lnTo>
                          <a:lnTo>
                            <a:pt x="944" y="648"/>
                          </a:lnTo>
                          <a:lnTo>
                            <a:pt x="928" y="654"/>
                          </a:lnTo>
                          <a:lnTo>
                            <a:pt x="944" y="654"/>
                          </a:lnTo>
                          <a:lnTo>
                            <a:pt x="958" y="654"/>
                          </a:lnTo>
                          <a:lnTo>
                            <a:pt x="972" y="654"/>
                          </a:lnTo>
                          <a:lnTo>
                            <a:pt x="958" y="690"/>
                          </a:lnTo>
                          <a:lnTo>
                            <a:pt x="936" y="706"/>
                          </a:lnTo>
                          <a:lnTo>
                            <a:pt x="920" y="712"/>
                          </a:lnTo>
                          <a:lnTo>
                            <a:pt x="906" y="706"/>
                          </a:lnTo>
                          <a:lnTo>
                            <a:pt x="914" y="742"/>
                          </a:lnTo>
                          <a:lnTo>
                            <a:pt x="928" y="770"/>
                          </a:lnTo>
                          <a:lnTo>
                            <a:pt x="874" y="784"/>
                          </a:lnTo>
                          <a:lnTo>
                            <a:pt x="866" y="784"/>
                          </a:lnTo>
                          <a:lnTo>
                            <a:pt x="828" y="798"/>
                          </a:lnTo>
                          <a:lnTo>
                            <a:pt x="792" y="820"/>
                          </a:lnTo>
                          <a:lnTo>
                            <a:pt x="778" y="834"/>
                          </a:lnTo>
                          <a:lnTo>
                            <a:pt x="778" y="846"/>
                          </a:lnTo>
                          <a:lnTo>
                            <a:pt x="770" y="850"/>
                          </a:lnTo>
                          <a:lnTo>
                            <a:pt x="748" y="856"/>
                          </a:lnTo>
                          <a:lnTo>
                            <a:pt x="732" y="860"/>
                          </a:lnTo>
                          <a:lnTo>
                            <a:pt x="726" y="866"/>
                          </a:lnTo>
                          <a:lnTo>
                            <a:pt x="720" y="870"/>
                          </a:lnTo>
                          <a:lnTo>
                            <a:pt x="714" y="874"/>
                          </a:lnTo>
                          <a:lnTo>
                            <a:pt x="700" y="882"/>
                          </a:lnTo>
                          <a:lnTo>
                            <a:pt x="688" y="888"/>
                          </a:lnTo>
                          <a:lnTo>
                            <a:pt x="670" y="910"/>
                          </a:lnTo>
                          <a:lnTo>
                            <a:pt x="668" y="926"/>
                          </a:lnTo>
                          <a:lnTo>
                            <a:pt x="656" y="962"/>
                          </a:lnTo>
                          <a:lnTo>
                            <a:pt x="656" y="994"/>
                          </a:lnTo>
                          <a:lnTo>
                            <a:pt x="654" y="1024"/>
                          </a:lnTo>
                          <a:lnTo>
                            <a:pt x="654" y="1044"/>
                          </a:lnTo>
                          <a:lnTo>
                            <a:pt x="644" y="1048"/>
                          </a:lnTo>
                          <a:lnTo>
                            <a:pt x="614" y="1048"/>
                          </a:lnTo>
                          <a:lnTo>
                            <a:pt x="608" y="1064"/>
                          </a:lnTo>
                          <a:lnTo>
                            <a:pt x="600" y="1088"/>
                          </a:lnTo>
                          <a:lnTo>
                            <a:pt x="586" y="1104"/>
                          </a:lnTo>
                          <a:lnTo>
                            <a:pt x="578" y="1114"/>
                          </a:lnTo>
                          <a:lnTo>
                            <a:pt x="558" y="1120"/>
                          </a:lnTo>
                          <a:lnTo>
                            <a:pt x="530" y="1124"/>
                          </a:lnTo>
                          <a:lnTo>
                            <a:pt x="498" y="1134"/>
                          </a:lnTo>
                          <a:lnTo>
                            <a:pt x="482" y="1150"/>
                          </a:lnTo>
                          <a:lnTo>
                            <a:pt x="456" y="1176"/>
                          </a:lnTo>
                          <a:lnTo>
                            <a:pt x="448" y="1188"/>
                          </a:lnTo>
                          <a:lnTo>
                            <a:pt x="434" y="1202"/>
                          </a:lnTo>
                          <a:lnTo>
                            <a:pt x="424" y="1208"/>
                          </a:lnTo>
                          <a:lnTo>
                            <a:pt x="410" y="1212"/>
                          </a:lnTo>
                          <a:lnTo>
                            <a:pt x="392" y="1206"/>
                          </a:lnTo>
                          <a:lnTo>
                            <a:pt x="360" y="1188"/>
                          </a:lnTo>
                          <a:lnTo>
                            <a:pt x="332" y="1174"/>
                          </a:lnTo>
                          <a:lnTo>
                            <a:pt x="302" y="1162"/>
                          </a:lnTo>
                          <a:lnTo>
                            <a:pt x="266" y="1138"/>
                          </a:lnTo>
                          <a:lnTo>
                            <a:pt x="250" y="1128"/>
                          </a:lnTo>
                          <a:lnTo>
                            <a:pt x="222" y="1108"/>
                          </a:lnTo>
                          <a:lnTo>
                            <a:pt x="196" y="1090"/>
                          </a:lnTo>
                          <a:lnTo>
                            <a:pt x="182" y="1080"/>
                          </a:lnTo>
                          <a:lnTo>
                            <a:pt x="168" y="1064"/>
                          </a:lnTo>
                          <a:lnTo>
                            <a:pt x="146" y="1052"/>
                          </a:lnTo>
                          <a:lnTo>
                            <a:pt x="138" y="1060"/>
                          </a:lnTo>
                          <a:lnTo>
                            <a:pt x="160" y="1082"/>
                          </a:lnTo>
                          <a:lnTo>
                            <a:pt x="154" y="1106"/>
                          </a:lnTo>
                          <a:lnTo>
                            <a:pt x="148" y="1130"/>
                          </a:lnTo>
                          <a:lnTo>
                            <a:pt x="138" y="1158"/>
                          </a:lnTo>
                          <a:lnTo>
                            <a:pt x="126" y="1186"/>
                          </a:lnTo>
                          <a:lnTo>
                            <a:pt x="110" y="1212"/>
                          </a:lnTo>
                          <a:lnTo>
                            <a:pt x="102" y="1224"/>
                          </a:lnTo>
                          <a:lnTo>
                            <a:pt x="94" y="1234"/>
                          </a:lnTo>
                          <a:lnTo>
                            <a:pt x="84" y="1240"/>
                          </a:lnTo>
                          <a:lnTo>
                            <a:pt x="74" y="1246"/>
                          </a:lnTo>
                          <a:lnTo>
                            <a:pt x="34" y="1194"/>
                          </a:lnTo>
                          <a:lnTo>
                            <a:pt x="18" y="1222"/>
                          </a:lnTo>
                          <a:lnTo>
                            <a:pt x="8" y="1248"/>
                          </a:lnTo>
                          <a:lnTo>
                            <a:pt x="4" y="1262"/>
                          </a:lnTo>
                          <a:lnTo>
                            <a:pt x="0" y="1276"/>
                          </a:lnTo>
                          <a:lnTo>
                            <a:pt x="0" y="1288"/>
                          </a:lnTo>
                          <a:lnTo>
                            <a:pt x="0" y="1300"/>
                          </a:lnTo>
                          <a:lnTo>
                            <a:pt x="80" y="1340"/>
                          </a:lnTo>
                          <a:lnTo>
                            <a:pt x="120" y="1356"/>
                          </a:lnTo>
                          <a:lnTo>
                            <a:pt x="166" y="1374"/>
                          </a:lnTo>
                          <a:lnTo>
                            <a:pt x="216" y="1394"/>
                          </a:lnTo>
                          <a:lnTo>
                            <a:pt x="248" y="1412"/>
                          </a:lnTo>
                          <a:lnTo>
                            <a:pt x="304" y="1426"/>
                          </a:lnTo>
                          <a:lnTo>
                            <a:pt x="342" y="1456"/>
                          </a:lnTo>
                          <a:lnTo>
                            <a:pt x="372" y="1466"/>
                          </a:lnTo>
                          <a:lnTo>
                            <a:pt x="462" y="1466"/>
                          </a:lnTo>
                          <a:lnTo>
                            <a:pt x="482" y="1464"/>
                          </a:lnTo>
                          <a:lnTo>
                            <a:pt x="504" y="1456"/>
                          </a:lnTo>
                          <a:lnTo>
                            <a:pt x="526" y="1450"/>
                          </a:lnTo>
                          <a:lnTo>
                            <a:pt x="560" y="1438"/>
                          </a:lnTo>
                          <a:lnTo>
                            <a:pt x="596" y="1432"/>
                          </a:lnTo>
                          <a:lnTo>
                            <a:pt x="620" y="1428"/>
                          </a:lnTo>
                          <a:lnTo>
                            <a:pt x="644" y="1422"/>
                          </a:lnTo>
                          <a:lnTo>
                            <a:pt x="654" y="1414"/>
                          </a:lnTo>
                          <a:lnTo>
                            <a:pt x="674" y="1406"/>
                          </a:lnTo>
                          <a:lnTo>
                            <a:pt x="788" y="1320"/>
                          </a:lnTo>
                          <a:lnTo>
                            <a:pt x="792" y="1554"/>
                          </a:lnTo>
                          <a:lnTo>
                            <a:pt x="800" y="1546"/>
                          </a:lnTo>
                          <a:lnTo>
                            <a:pt x="814" y="1546"/>
                          </a:lnTo>
                          <a:lnTo>
                            <a:pt x="822" y="1626"/>
                          </a:lnTo>
                          <a:lnTo>
                            <a:pt x="806" y="1618"/>
                          </a:lnTo>
                          <a:lnTo>
                            <a:pt x="806" y="1596"/>
                          </a:lnTo>
                          <a:lnTo>
                            <a:pt x="792" y="1582"/>
                          </a:lnTo>
                          <a:lnTo>
                            <a:pt x="682" y="2066"/>
                          </a:lnTo>
                          <a:lnTo>
                            <a:pt x="688" y="2082"/>
                          </a:lnTo>
                          <a:lnTo>
                            <a:pt x="680" y="2112"/>
                          </a:lnTo>
                          <a:lnTo>
                            <a:pt x="658" y="2170"/>
                          </a:lnTo>
                          <a:lnTo>
                            <a:pt x="628" y="2264"/>
                          </a:lnTo>
                          <a:lnTo>
                            <a:pt x="620" y="2308"/>
                          </a:lnTo>
                          <a:lnTo>
                            <a:pt x="620" y="2358"/>
                          </a:lnTo>
                          <a:lnTo>
                            <a:pt x="628" y="2388"/>
                          </a:lnTo>
                          <a:lnTo>
                            <a:pt x="620" y="2620"/>
                          </a:lnTo>
                          <a:lnTo>
                            <a:pt x="620" y="2924"/>
                          </a:lnTo>
                          <a:lnTo>
                            <a:pt x="612" y="3142"/>
                          </a:lnTo>
                          <a:lnTo>
                            <a:pt x="606" y="3286"/>
                          </a:lnTo>
                          <a:lnTo>
                            <a:pt x="680" y="3330"/>
                          </a:lnTo>
                          <a:lnTo>
                            <a:pt x="694" y="3336"/>
                          </a:lnTo>
                          <a:lnTo>
                            <a:pt x="688" y="3986"/>
                          </a:lnTo>
                          <a:lnTo>
                            <a:pt x="664" y="4052"/>
                          </a:lnTo>
                          <a:lnTo>
                            <a:pt x="642" y="4104"/>
                          </a:lnTo>
                          <a:lnTo>
                            <a:pt x="620" y="4132"/>
                          </a:lnTo>
                          <a:lnTo>
                            <a:pt x="604" y="4154"/>
                          </a:lnTo>
                          <a:lnTo>
                            <a:pt x="574" y="4184"/>
                          </a:lnTo>
                          <a:lnTo>
                            <a:pt x="552" y="4214"/>
                          </a:lnTo>
                          <a:lnTo>
                            <a:pt x="508" y="4242"/>
                          </a:lnTo>
                          <a:lnTo>
                            <a:pt x="478" y="4272"/>
                          </a:lnTo>
                          <a:lnTo>
                            <a:pt x="456" y="4286"/>
                          </a:lnTo>
                          <a:lnTo>
                            <a:pt x="448" y="4294"/>
                          </a:lnTo>
                          <a:lnTo>
                            <a:pt x="440" y="4322"/>
                          </a:lnTo>
                          <a:lnTo>
                            <a:pt x="434" y="4352"/>
                          </a:lnTo>
                          <a:lnTo>
                            <a:pt x="440" y="4366"/>
                          </a:lnTo>
                          <a:lnTo>
                            <a:pt x="448" y="4396"/>
                          </a:lnTo>
                          <a:lnTo>
                            <a:pt x="456" y="4410"/>
                          </a:lnTo>
                          <a:lnTo>
                            <a:pt x="462" y="4426"/>
                          </a:lnTo>
                          <a:lnTo>
                            <a:pt x="568" y="4418"/>
                          </a:lnTo>
                          <a:lnTo>
                            <a:pt x="642" y="4410"/>
                          </a:lnTo>
                          <a:lnTo>
                            <a:pt x="672" y="4404"/>
                          </a:lnTo>
                          <a:lnTo>
                            <a:pt x="688" y="4388"/>
                          </a:lnTo>
                          <a:lnTo>
                            <a:pt x="702" y="4360"/>
                          </a:lnTo>
                          <a:lnTo>
                            <a:pt x="724" y="4322"/>
                          </a:lnTo>
                          <a:lnTo>
                            <a:pt x="746" y="4264"/>
                          </a:lnTo>
                          <a:lnTo>
                            <a:pt x="754" y="4250"/>
                          </a:lnTo>
                          <a:lnTo>
                            <a:pt x="762" y="4228"/>
                          </a:lnTo>
                          <a:lnTo>
                            <a:pt x="784" y="4206"/>
                          </a:lnTo>
                          <a:lnTo>
                            <a:pt x="828" y="4184"/>
                          </a:lnTo>
                          <a:lnTo>
                            <a:pt x="852" y="4162"/>
                          </a:lnTo>
                          <a:lnTo>
                            <a:pt x="836" y="4316"/>
                          </a:lnTo>
                          <a:lnTo>
                            <a:pt x="852" y="4330"/>
                          </a:lnTo>
                          <a:lnTo>
                            <a:pt x="874" y="4322"/>
                          </a:lnTo>
                          <a:lnTo>
                            <a:pt x="880" y="4258"/>
                          </a:lnTo>
                          <a:lnTo>
                            <a:pt x="888" y="4206"/>
                          </a:lnTo>
                          <a:lnTo>
                            <a:pt x="896" y="4184"/>
                          </a:lnTo>
                          <a:lnTo>
                            <a:pt x="904" y="4162"/>
                          </a:lnTo>
                          <a:lnTo>
                            <a:pt x="910" y="4148"/>
                          </a:lnTo>
                          <a:lnTo>
                            <a:pt x="918" y="4126"/>
                          </a:lnTo>
                          <a:lnTo>
                            <a:pt x="910" y="4074"/>
                          </a:lnTo>
                          <a:lnTo>
                            <a:pt x="896" y="4022"/>
                          </a:lnTo>
                          <a:lnTo>
                            <a:pt x="880" y="3994"/>
                          </a:lnTo>
                          <a:lnTo>
                            <a:pt x="874" y="3964"/>
                          </a:lnTo>
                          <a:lnTo>
                            <a:pt x="874" y="3892"/>
                          </a:lnTo>
                          <a:lnTo>
                            <a:pt x="918" y="3724"/>
                          </a:lnTo>
                          <a:lnTo>
                            <a:pt x="940" y="3614"/>
                          </a:lnTo>
                          <a:lnTo>
                            <a:pt x="948" y="3556"/>
                          </a:lnTo>
                          <a:lnTo>
                            <a:pt x="948" y="3468"/>
                          </a:lnTo>
                          <a:lnTo>
                            <a:pt x="954" y="3424"/>
                          </a:lnTo>
                          <a:lnTo>
                            <a:pt x="1038" y="3446"/>
                          </a:lnTo>
                          <a:lnTo>
                            <a:pt x="1104" y="3462"/>
                          </a:lnTo>
                          <a:lnTo>
                            <a:pt x="1208" y="3482"/>
                          </a:lnTo>
                          <a:lnTo>
                            <a:pt x="1268" y="3496"/>
                          </a:lnTo>
                          <a:lnTo>
                            <a:pt x="1326" y="3496"/>
                          </a:lnTo>
                          <a:lnTo>
                            <a:pt x="1456" y="4118"/>
                          </a:lnTo>
                          <a:lnTo>
                            <a:pt x="1456" y="4316"/>
                          </a:lnTo>
                          <a:lnTo>
                            <a:pt x="1448" y="4360"/>
                          </a:lnTo>
                          <a:lnTo>
                            <a:pt x="1440" y="4374"/>
                          </a:lnTo>
                          <a:lnTo>
                            <a:pt x="1388" y="4572"/>
                          </a:lnTo>
                          <a:lnTo>
                            <a:pt x="1344" y="4652"/>
                          </a:lnTo>
                          <a:lnTo>
                            <a:pt x="1322" y="4688"/>
                          </a:lnTo>
                          <a:lnTo>
                            <a:pt x="1314" y="4718"/>
                          </a:lnTo>
                          <a:lnTo>
                            <a:pt x="1314" y="4740"/>
                          </a:lnTo>
                          <a:lnTo>
                            <a:pt x="1322" y="4784"/>
                          </a:lnTo>
                          <a:lnTo>
                            <a:pt x="1344" y="4790"/>
                          </a:lnTo>
                          <a:lnTo>
                            <a:pt x="1388" y="4798"/>
                          </a:lnTo>
                          <a:lnTo>
                            <a:pt x="1448" y="4804"/>
                          </a:lnTo>
                          <a:lnTo>
                            <a:pt x="1478" y="4798"/>
                          </a:lnTo>
                          <a:lnTo>
                            <a:pt x="1508" y="4790"/>
                          </a:lnTo>
                          <a:lnTo>
                            <a:pt x="1560" y="4754"/>
                          </a:lnTo>
                          <a:lnTo>
                            <a:pt x="1576" y="4724"/>
                          </a:lnTo>
                          <a:lnTo>
                            <a:pt x="1598" y="4666"/>
                          </a:lnTo>
                          <a:lnTo>
                            <a:pt x="1604" y="4630"/>
                          </a:lnTo>
                          <a:lnTo>
                            <a:pt x="1604" y="4542"/>
                          </a:lnTo>
                          <a:lnTo>
                            <a:pt x="1620" y="4476"/>
                          </a:lnTo>
                          <a:lnTo>
                            <a:pt x="1620" y="4484"/>
                          </a:lnTo>
                          <a:lnTo>
                            <a:pt x="1634" y="4492"/>
                          </a:lnTo>
                          <a:lnTo>
                            <a:pt x="1650" y="4476"/>
                          </a:lnTo>
                          <a:lnTo>
                            <a:pt x="1642" y="4382"/>
                          </a:lnTo>
                          <a:lnTo>
                            <a:pt x="1620" y="4280"/>
                          </a:lnTo>
                          <a:lnTo>
                            <a:pt x="1620" y="4286"/>
                          </a:lnTo>
                          <a:lnTo>
                            <a:pt x="1612" y="4242"/>
                          </a:lnTo>
                          <a:lnTo>
                            <a:pt x="1612" y="4110"/>
                          </a:lnTo>
                          <a:lnTo>
                            <a:pt x="1628" y="4030"/>
                          </a:lnTo>
                          <a:lnTo>
                            <a:pt x="1650" y="3898"/>
                          </a:lnTo>
                          <a:lnTo>
                            <a:pt x="1658" y="3818"/>
                          </a:lnTo>
                          <a:lnTo>
                            <a:pt x="1664" y="3724"/>
                          </a:lnTo>
                          <a:lnTo>
                            <a:pt x="1658" y="3636"/>
                          </a:lnTo>
                          <a:lnTo>
                            <a:pt x="1650" y="3540"/>
                          </a:lnTo>
                          <a:lnTo>
                            <a:pt x="1628" y="3460"/>
                          </a:lnTo>
                          <a:lnTo>
                            <a:pt x="1612" y="3432"/>
                          </a:lnTo>
                          <a:lnTo>
                            <a:pt x="1604" y="3416"/>
                          </a:lnTo>
                          <a:lnTo>
                            <a:pt x="1604" y="3070"/>
                          </a:lnTo>
                          <a:lnTo>
                            <a:pt x="1610" y="2888"/>
                          </a:lnTo>
                          <a:lnTo>
                            <a:pt x="1618" y="2706"/>
                          </a:lnTo>
                          <a:lnTo>
                            <a:pt x="1618" y="2482"/>
                          </a:lnTo>
                          <a:lnTo>
                            <a:pt x="1640" y="2474"/>
                          </a:lnTo>
                          <a:lnTo>
                            <a:pt x="1664" y="2460"/>
                          </a:lnTo>
                          <a:lnTo>
                            <a:pt x="1628" y="2288"/>
                          </a:lnTo>
                          <a:lnTo>
                            <a:pt x="1626" y="2288"/>
                          </a:lnTo>
                          <a:lnTo>
                            <a:pt x="1588" y="2112"/>
                          </a:lnTo>
                          <a:lnTo>
                            <a:pt x="1590" y="2114"/>
                          </a:lnTo>
                          <a:lnTo>
                            <a:pt x="1572" y="2022"/>
                          </a:lnTo>
                          <a:lnTo>
                            <a:pt x="1570" y="2022"/>
                          </a:lnTo>
                          <a:lnTo>
                            <a:pt x="1568" y="2024"/>
                          </a:lnTo>
                          <a:lnTo>
                            <a:pt x="1566" y="2010"/>
                          </a:lnTo>
                          <a:lnTo>
                            <a:pt x="1544" y="1944"/>
                          </a:lnTo>
                          <a:lnTo>
                            <a:pt x="1528" y="1894"/>
                          </a:lnTo>
                          <a:lnTo>
                            <a:pt x="1522" y="1842"/>
                          </a:lnTo>
                          <a:lnTo>
                            <a:pt x="1528" y="1822"/>
                          </a:lnTo>
                          <a:lnTo>
                            <a:pt x="1536" y="1792"/>
                          </a:lnTo>
                          <a:lnTo>
                            <a:pt x="1566" y="1720"/>
                          </a:lnTo>
                          <a:lnTo>
                            <a:pt x="1588" y="1674"/>
                          </a:lnTo>
                          <a:lnTo>
                            <a:pt x="1598" y="1644"/>
                          </a:lnTo>
                          <a:lnTo>
                            <a:pt x="1610" y="1604"/>
                          </a:lnTo>
                          <a:lnTo>
                            <a:pt x="1626" y="1560"/>
                          </a:lnTo>
                          <a:lnTo>
                            <a:pt x="1648" y="1502"/>
                          </a:lnTo>
                          <a:lnTo>
                            <a:pt x="1678" y="1444"/>
                          </a:lnTo>
                          <a:lnTo>
                            <a:pt x="1680" y="1436"/>
                          </a:lnTo>
                          <a:lnTo>
                            <a:pt x="1838" y="908"/>
                          </a:lnTo>
                          <a:lnTo>
                            <a:pt x="1828" y="888"/>
                          </a:lnTo>
                          <a:close/>
                        </a:path>
                      </a:pathLst>
                    </a:custGeom>
                    <a:solidFill>
                      <a:srgbClr val="01010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24" name="Freeform 73"/>
                    <p:cNvSpPr>
                      <a:spLocks/>
                    </p:cNvSpPr>
                    <p:nvPr/>
                  </p:nvSpPr>
                  <p:spPr bwMode="auto">
                    <a:xfrm>
                      <a:off x="14477817" y="-1851360"/>
                      <a:ext cx="13334" cy="44444"/>
                    </a:xfrm>
                    <a:custGeom>
                      <a:avLst/>
                      <a:gdLst>
                        <a:gd name="T0" fmla="*/ 0 w 8"/>
                        <a:gd name="T1" fmla="*/ 2147483647 h 28"/>
                        <a:gd name="T2" fmla="*/ 0 w 8"/>
                        <a:gd name="T3" fmla="*/ 2147483647 h 28"/>
                        <a:gd name="T4" fmla="*/ 2147483647 w 8"/>
                        <a:gd name="T5" fmla="*/ 2147483647 h 28"/>
                        <a:gd name="T6" fmla="*/ 2147483647 w 8"/>
                        <a:gd name="T7" fmla="*/ 0 h 28"/>
                        <a:gd name="T8" fmla="*/ 0 w 8"/>
                        <a:gd name="T9" fmla="*/ 2147483647 h 2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8"/>
                        <a:gd name="T17" fmla="*/ 8 w 8"/>
                        <a:gd name="T18" fmla="*/ 28 h 2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8">
                          <a:moveTo>
                            <a:pt x="0" y="6"/>
                          </a:moveTo>
                          <a:lnTo>
                            <a:pt x="0" y="28"/>
                          </a:lnTo>
                          <a:lnTo>
                            <a:pt x="8" y="28"/>
                          </a:lnTo>
                          <a:lnTo>
                            <a:pt x="8" y="0"/>
                          </a:lnTo>
                          <a:lnTo>
                            <a:pt x="0" y="6"/>
                          </a:lnTo>
                          <a:close/>
                        </a:path>
                      </a:pathLst>
                    </a:custGeom>
                    <a:solidFill>
                      <a:srgbClr val="ACACAC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25" name="Freeform 74"/>
                    <p:cNvSpPr>
                      <a:spLocks/>
                    </p:cNvSpPr>
                    <p:nvPr/>
                  </p:nvSpPr>
                  <p:spPr bwMode="auto">
                    <a:xfrm>
                      <a:off x="14491150" y="-1864694"/>
                      <a:ext cx="46669" cy="128889"/>
                    </a:xfrm>
                    <a:custGeom>
                      <a:avLst/>
                      <a:gdLst>
                        <a:gd name="T0" fmla="*/ 2147483647 w 30"/>
                        <a:gd name="T1" fmla="*/ 2147483647 h 80"/>
                        <a:gd name="T2" fmla="*/ 2147483647 w 30"/>
                        <a:gd name="T3" fmla="*/ 2147483647 h 80"/>
                        <a:gd name="T4" fmla="*/ 2147483647 w 30"/>
                        <a:gd name="T5" fmla="*/ 0 h 80"/>
                        <a:gd name="T6" fmla="*/ 2147483647 w 30"/>
                        <a:gd name="T7" fmla="*/ 0 h 80"/>
                        <a:gd name="T8" fmla="*/ 0 w 30"/>
                        <a:gd name="T9" fmla="*/ 2147483647 h 80"/>
                        <a:gd name="T10" fmla="*/ 0 w 30"/>
                        <a:gd name="T11" fmla="*/ 2147483647 h 80"/>
                        <a:gd name="T12" fmla="*/ 2147483647 w 30"/>
                        <a:gd name="T13" fmla="*/ 2147483647 h 80"/>
                        <a:gd name="T14" fmla="*/ 2147483647 w 30"/>
                        <a:gd name="T15" fmla="*/ 2147483647 h 80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30"/>
                        <a:gd name="T25" fmla="*/ 0 h 80"/>
                        <a:gd name="T26" fmla="*/ 30 w 30"/>
                        <a:gd name="T27" fmla="*/ 80 h 80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30" h="80">
                          <a:moveTo>
                            <a:pt x="14" y="72"/>
                          </a:moveTo>
                          <a:lnTo>
                            <a:pt x="30" y="80"/>
                          </a:lnTo>
                          <a:lnTo>
                            <a:pt x="22" y="0"/>
                          </a:lnTo>
                          <a:lnTo>
                            <a:pt x="8" y="0"/>
                          </a:lnTo>
                          <a:lnTo>
                            <a:pt x="0" y="8"/>
                          </a:lnTo>
                          <a:lnTo>
                            <a:pt x="0" y="36"/>
                          </a:lnTo>
                          <a:lnTo>
                            <a:pt x="14" y="50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01010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26" name="Freeform 75"/>
                    <p:cNvSpPr>
                      <a:spLocks/>
                    </p:cNvSpPr>
                    <p:nvPr/>
                  </p:nvSpPr>
                  <p:spPr bwMode="auto">
                    <a:xfrm>
                      <a:off x="15642299" y="-1062473"/>
                      <a:ext cx="28891" cy="99999"/>
                    </a:xfrm>
                    <a:custGeom>
                      <a:avLst/>
                      <a:gdLst>
                        <a:gd name="T0" fmla="*/ 2147483647 w 18"/>
                        <a:gd name="T1" fmla="*/ 2147483647 h 64"/>
                        <a:gd name="T2" fmla="*/ 2147483647 w 18"/>
                        <a:gd name="T3" fmla="*/ 2147483647 h 64"/>
                        <a:gd name="T4" fmla="*/ 0 w 18"/>
                        <a:gd name="T5" fmla="*/ 0 h 64"/>
                        <a:gd name="T6" fmla="*/ 0 w 18"/>
                        <a:gd name="T7" fmla="*/ 2147483647 h 64"/>
                        <a:gd name="T8" fmla="*/ 2147483647 w 18"/>
                        <a:gd name="T9" fmla="*/ 2147483647 h 64"/>
                        <a:gd name="T10" fmla="*/ 2147483647 w 18"/>
                        <a:gd name="T11" fmla="*/ 2147483647 h 64"/>
                        <a:gd name="T12" fmla="*/ 2147483647 w 18"/>
                        <a:gd name="T13" fmla="*/ 2147483647 h 64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18"/>
                        <a:gd name="T22" fmla="*/ 0 h 64"/>
                        <a:gd name="T23" fmla="*/ 18 w 18"/>
                        <a:gd name="T24" fmla="*/ 64 h 64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18" h="64">
                          <a:moveTo>
                            <a:pt x="12" y="40"/>
                          </a:moveTo>
                          <a:lnTo>
                            <a:pt x="4" y="4"/>
                          </a:lnTo>
                          <a:lnTo>
                            <a:pt x="0" y="0"/>
                          </a:lnTo>
                          <a:lnTo>
                            <a:pt x="0" y="24"/>
                          </a:lnTo>
                          <a:lnTo>
                            <a:pt x="14" y="64"/>
                          </a:lnTo>
                          <a:lnTo>
                            <a:pt x="18" y="64"/>
                          </a:lnTo>
                          <a:lnTo>
                            <a:pt x="12" y="40"/>
                          </a:lnTo>
                          <a:close/>
                        </a:path>
                      </a:pathLst>
                    </a:custGeom>
                    <a:solidFill>
                      <a:srgbClr val="010101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27" name="Freeform 76"/>
                    <p:cNvSpPr>
                      <a:spLocks/>
                    </p:cNvSpPr>
                    <p:nvPr/>
                  </p:nvSpPr>
                  <p:spPr bwMode="auto">
                    <a:xfrm>
                      <a:off x="14826718" y="-4178019"/>
                      <a:ext cx="666688" cy="1326662"/>
                    </a:xfrm>
                    <a:custGeom>
                      <a:avLst/>
                      <a:gdLst>
                        <a:gd name="T0" fmla="*/ 2147483647 w 420"/>
                        <a:gd name="T1" fmla="*/ 2147483647 h 836"/>
                        <a:gd name="T2" fmla="*/ 2147483647 w 420"/>
                        <a:gd name="T3" fmla="*/ 2147483647 h 836"/>
                        <a:gd name="T4" fmla="*/ 2147483647 w 420"/>
                        <a:gd name="T5" fmla="*/ 2147483647 h 836"/>
                        <a:gd name="T6" fmla="*/ 2147483647 w 420"/>
                        <a:gd name="T7" fmla="*/ 2147483647 h 836"/>
                        <a:gd name="T8" fmla="*/ 2147483647 w 420"/>
                        <a:gd name="T9" fmla="*/ 2147483647 h 836"/>
                        <a:gd name="T10" fmla="*/ 2147483647 w 420"/>
                        <a:gd name="T11" fmla="*/ 2147483647 h 836"/>
                        <a:gd name="T12" fmla="*/ 2147483647 w 420"/>
                        <a:gd name="T13" fmla="*/ 2147483647 h 836"/>
                        <a:gd name="T14" fmla="*/ 2147483647 w 420"/>
                        <a:gd name="T15" fmla="*/ 2147483647 h 836"/>
                        <a:gd name="T16" fmla="*/ 2147483647 w 420"/>
                        <a:gd name="T17" fmla="*/ 2147483647 h 836"/>
                        <a:gd name="T18" fmla="*/ 2147483647 w 420"/>
                        <a:gd name="T19" fmla="*/ 2147483647 h 836"/>
                        <a:gd name="T20" fmla="*/ 2147483647 w 420"/>
                        <a:gd name="T21" fmla="*/ 2147483647 h 836"/>
                        <a:gd name="T22" fmla="*/ 2147483647 w 420"/>
                        <a:gd name="T23" fmla="*/ 2147483647 h 836"/>
                        <a:gd name="T24" fmla="*/ 2147483647 w 420"/>
                        <a:gd name="T25" fmla="*/ 2147483647 h 836"/>
                        <a:gd name="T26" fmla="*/ 2147483647 w 420"/>
                        <a:gd name="T27" fmla="*/ 2147483647 h 836"/>
                        <a:gd name="T28" fmla="*/ 2147483647 w 420"/>
                        <a:gd name="T29" fmla="*/ 2147483647 h 836"/>
                        <a:gd name="T30" fmla="*/ 2147483647 w 420"/>
                        <a:gd name="T31" fmla="*/ 2147483647 h 836"/>
                        <a:gd name="T32" fmla="*/ 2147483647 w 420"/>
                        <a:gd name="T33" fmla="*/ 2147483647 h 836"/>
                        <a:gd name="T34" fmla="*/ 2147483647 w 420"/>
                        <a:gd name="T35" fmla="*/ 2147483647 h 836"/>
                        <a:gd name="T36" fmla="*/ 2147483647 w 420"/>
                        <a:gd name="T37" fmla="*/ 2147483647 h 836"/>
                        <a:gd name="T38" fmla="*/ 2147483647 w 420"/>
                        <a:gd name="T39" fmla="*/ 2147483647 h 836"/>
                        <a:gd name="T40" fmla="*/ 2147483647 w 420"/>
                        <a:gd name="T41" fmla="*/ 2147483647 h 836"/>
                        <a:gd name="T42" fmla="*/ 2147483647 w 420"/>
                        <a:gd name="T43" fmla="*/ 2147483647 h 836"/>
                        <a:gd name="T44" fmla="*/ 2147483647 w 420"/>
                        <a:gd name="T45" fmla="*/ 2147483647 h 836"/>
                        <a:gd name="T46" fmla="*/ 2147483647 w 420"/>
                        <a:gd name="T47" fmla="*/ 2147483647 h 836"/>
                        <a:gd name="T48" fmla="*/ 2147483647 w 420"/>
                        <a:gd name="T49" fmla="*/ 2147483647 h 836"/>
                        <a:gd name="T50" fmla="*/ 2147483647 w 420"/>
                        <a:gd name="T51" fmla="*/ 2147483647 h 836"/>
                        <a:gd name="T52" fmla="*/ 2147483647 w 420"/>
                        <a:gd name="T53" fmla="*/ 2147483647 h 836"/>
                        <a:gd name="T54" fmla="*/ 2147483647 w 420"/>
                        <a:gd name="T55" fmla="*/ 2147483647 h 836"/>
                        <a:gd name="T56" fmla="*/ 2147483647 w 420"/>
                        <a:gd name="T57" fmla="*/ 2147483647 h 836"/>
                        <a:gd name="T58" fmla="*/ 2147483647 w 420"/>
                        <a:gd name="T59" fmla="*/ 2147483647 h 836"/>
                        <a:gd name="T60" fmla="*/ 2147483647 w 420"/>
                        <a:gd name="T61" fmla="*/ 2147483647 h 836"/>
                        <a:gd name="T62" fmla="*/ 2147483647 w 420"/>
                        <a:gd name="T63" fmla="*/ 2147483647 h 836"/>
                        <a:gd name="T64" fmla="*/ 2147483647 w 420"/>
                        <a:gd name="T65" fmla="*/ 2147483647 h 836"/>
                        <a:gd name="T66" fmla="*/ 2147483647 w 420"/>
                        <a:gd name="T67" fmla="*/ 2147483647 h 836"/>
                        <a:gd name="T68" fmla="*/ 2147483647 w 420"/>
                        <a:gd name="T69" fmla="*/ 2147483647 h 836"/>
                        <a:gd name="T70" fmla="*/ 2147483647 w 420"/>
                        <a:gd name="T71" fmla="*/ 2147483647 h 836"/>
                        <a:gd name="T72" fmla="*/ 2147483647 w 420"/>
                        <a:gd name="T73" fmla="*/ 2147483647 h 836"/>
                        <a:gd name="T74" fmla="*/ 2147483647 w 420"/>
                        <a:gd name="T75" fmla="*/ 2147483647 h 836"/>
                        <a:gd name="T76" fmla="*/ 2147483647 w 420"/>
                        <a:gd name="T77" fmla="*/ 2147483647 h 836"/>
                        <a:gd name="T78" fmla="*/ 2147483647 w 420"/>
                        <a:gd name="T79" fmla="*/ 2147483647 h 836"/>
                        <a:gd name="T80" fmla="*/ 2147483647 w 420"/>
                        <a:gd name="T81" fmla="*/ 2147483647 h 836"/>
                        <a:gd name="T82" fmla="*/ 2147483647 w 420"/>
                        <a:gd name="T83" fmla="*/ 0 h 836"/>
                        <a:gd name="T84" fmla="*/ 2147483647 w 420"/>
                        <a:gd name="T85" fmla="*/ 2147483647 h 836"/>
                        <a:gd name="T86" fmla="*/ 2147483647 w 420"/>
                        <a:gd name="T87" fmla="*/ 2147483647 h 836"/>
                        <a:gd name="T88" fmla="*/ 2147483647 w 420"/>
                        <a:gd name="T89" fmla="*/ 2147483647 h 836"/>
                        <a:gd name="T90" fmla="*/ 2147483647 w 420"/>
                        <a:gd name="T91" fmla="*/ 2147483647 h 836"/>
                        <a:gd name="T92" fmla="*/ 2147483647 w 420"/>
                        <a:gd name="T93" fmla="*/ 2147483647 h 836"/>
                        <a:gd name="T94" fmla="*/ 2147483647 w 420"/>
                        <a:gd name="T95" fmla="*/ 2147483647 h 836"/>
                        <a:gd name="T96" fmla="*/ 0 w 420"/>
                        <a:gd name="T97" fmla="*/ 2147483647 h 836"/>
                        <a:gd name="T98" fmla="*/ 0 w 420"/>
                        <a:gd name="T99" fmla="*/ 2147483647 h 836"/>
                        <a:gd name="T100" fmla="*/ 2147483647 w 420"/>
                        <a:gd name="T101" fmla="*/ 2147483647 h 836"/>
                        <a:gd name="T102" fmla="*/ 2147483647 w 420"/>
                        <a:gd name="T103" fmla="*/ 2147483647 h 836"/>
                        <a:gd name="T104" fmla="*/ 2147483647 w 420"/>
                        <a:gd name="T105" fmla="*/ 2147483647 h 836"/>
                        <a:gd name="T106" fmla="*/ 2147483647 w 420"/>
                        <a:gd name="T107" fmla="*/ 2147483647 h 836"/>
                        <a:gd name="T108" fmla="*/ 2147483647 w 420"/>
                        <a:gd name="T109" fmla="*/ 2147483647 h 836"/>
                        <a:gd name="T110" fmla="*/ 2147483647 w 420"/>
                        <a:gd name="T111" fmla="*/ 2147483647 h 836"/>
                        <a:gd name="T112" fmla="*/ 2147483647 w 420"/>
                        <a:gd name="T113" fmla="*/ 2147483647 h 836"/>
                        <a:gd name="T114" fmla="*/ 2147483647 w 420"/>
                        <a:gd name="T115" fmla="*/ 2147483647 h 836"/>
                        <a:gd name="T116" fmla="*/ 2147483647 w 420"/>
                        <a:gd name="T117" fmla="*/ 2147483647 h 836"/>
                        <a:gd name="T118" fmla="*/ 2147483647 w 420"/>
                        <a:gd name="T119" fmla="*/ 2147483647 h 836"/>
                        <a:gd name="T120" fmla="*/ 2147483647 w 420"/>
                        <a:gd name="T121" fmla="*/ 2147483647 h 836"/>
                        <a:gd name="T122" fmla="*/ 2147483647 w 420"/>
                        <a:gd name="T123" fmla="*/ 2147483647 h 836"/>
                        <a:gd name="T124" fmla="*/ 2147483647 w 420"/>
                        <a:gd name="T125" fmla="*/ 2147483647 h 8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420"/>
                        <a:gd name="T190" fmla="*/ 0 h 836"/>
                        <a:gd name="T191" fmla="*/ 420 w 420"/>
                        <a:gd name="T192" fmla="*/ 836 h 836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420" h="836">
                          <a:moveTo>
                            <a:pt x="142" y="634"/>
                          </a:moveTo>
                          <a:lnTo>
                            <a:pt x="140" y="636"/>
                          </a:lnTo>
                          <a:lnTo>
                            <a:pt x="134" y="656"/>
                          </a:lnTo>
                          <a:lnTo>
                            <a:pt x="110" y="672"/>
                          </a:lnTo>
                          <a:lnTo>
                            <a:pt x="80" y="678"/>
                          </a:lnTo>
                          <a:lnTo>
                            <a:pt x="80" y="700"/>
                          </a:lnTo>
                          <a:lnTo>
                            <a:pt x="80" y="722"/>
                          </a:lnTo>
                          <a:lnTo>
                            <a:pt x="88" y="736"/>
                          </a:lnTo>
                          <a:lnTo>
                            <a:pt x="104" y="758"/>
                          </a:lnTo>
                          <a:lnTo>
                            <a:pt x="110" y="794"/>
                          </a:lnTo>
                          <a:lnTo>
                            <a:pt x="126" y="836"/>
                          </a:lnTo>
                          <a:lnTo>
                            <a:pt x="142" y="830"/>
                          </a:lnTo>
                          <a:lnTo>
                            <a:pt x="126" y="816"/>
                          </a:lnTo>
                          <a:lnTo>
                            <a:pt x="126" y="794"/>
                          </a:lnTo>
                          <a:lnTo>
                            <a:pt x="142" y="772"/>
                          </a:lnTo>
                          <a:lnTo>
                            <a:pt x="164" y="758"/>
                          </a:lnTo>
                          <a:lnTo>
                            <a:pt x="202" y="736"/>
                          </a:lnTo>
                          <a:lnTo>
                            <a:pt x="276" y="700"/>
                          </a:lnTo>
                          <a:lnTo>
                            <a:pt x="314" y="678"/>
                          </a:lnTo>
                          <a:lnTo>
                            <a:pt x="336" y="656"/>
                          </a:lnTo>
                          <a:lnTo>
                            <a:pt x="366" y="628"/>
                          </a:lnTo>
                          <a:lnTo>
                            <a:pt x="390" y="606"/>
                          </a:lnTo>
                          <a:lnTo>
                            <a:pt x="390" y="602"/>
                          </a:lnTo>
                          <a:lnTo>
                            <a:pt x="390" y="600"/>
                          </a:lnTo>
                          <a:lnTo>
                            <a:pt x="398" y="504"/>
                          </a:lnTo>
                          <a:lnTo>
                            <a:pt x="404" y="432"/>
                          </a:lnTo>
                          <a:lnTo>
                            <a:pt x="420" y="382"/>
                          </a:lnTo>
                          <a:lnTo>
                            <a:pt x="404" y="368"/>
                          </a:lnTo>
                          <a:lnTo>
                            <a:pt x="390" y="338"/>
                          </a:lnTo>
                          <a:lnTo>
                            <a:pt x="388" y="336"/>
                          </a:lnTo>
                          <a:lnTo>
                            <a:pt x="378" y="300"/>
                          </a:lnTo>
                          <a:lnTo>
                            <a:pt x="370" y="242"/>
                          </a:lnTo>
                          <a:lnTo>
                            <a:pt x="364" y="182"/>
                          </a:lnTo>
                          <a:lnTo>
                            <a:pt x="364" y="154"/>
                          </a:lnTo>
                          <a:lnTo>
                            <a:pt x="356" y="124"/>
                          </a:lnTo>
                          <a:lnTo>
                            <a:pt x="334" y="96"/>
                          </a:lnTo>
                          <a:lnTo>
                            <a:pt x="318" y="66"/>
                          </a:lnTo>
                          <a:lnTo>
                            <a:pt x="296" y="44"/>
                          </a:lnTo>
                          <a:lnTo>
                            <a:pt x="268" y="22"/>
                          </a:lnTo>
                          <a:lnTo>
                            <a:pt x="244" y="8"/>
                          </a:lnTo>
                          <a:lnTo>
                            <a:pt x="216" y="0"/>
                          </a:lnTo>
                          <a:lnTo>
                            <a:pt x="164" y="8"/>
                          </a:lnTo>
                          <a:lnTo>
                            <a:pt x="118" y="22"/>
                          </a:lnTo>
                          <a:lnTo>
                            <a:pt x="82" y="44"/>
                          </a:lnTo>
                          <a:lnTo>
                            <a:pt x="52" y="74"/>
                          </a:lnTo>
                          <a:lnTo>
                            <a:pt x="30" y="124"/>
                          </a:lnTo>
                          <a:lnTo>
                            <a:pt x="8" y="168"/>
                          </a:lnTo>
                          <a:lnTo>
                            <a:pt x="0" y="206"/>
                          </a:lnTo>
                          <a:lnTo>
                            <a:pt x="0" y="272"/>
                          </a:lnTo>
                          <a:lnTo>
                            <a:pt x="14" y="352"/>
                          </a:lnTo>
                          <a:lnTo>
                            <a:pt x="22" y="402"/>
                          </a:lnTo>
                          <a:lnTo>
                            <a:pt x="38" y="440"/>
                          </a:lnTo>
                          <a:lnTo>
                            <a:pt x="96" y="534"/>
                          </a:lnTo>
                          <a:lnTo>
                            <a:pt x="112" y="542"/>
                          </a:lnTo>
                          <a:lnTo>
                            <a:pt x="134" y="548"/>
                          </a:lnTo>
                          <a:lnTo>
                            <a:pt x="136" y="548"/>
                          </a:lnTo>
                          <a:lnTo>
                            <a:pt x="140" y="544"/>
                          </a:lnTo>
                          <a:lnTo>
                            <a:pt x="154" y="558"/>
                          </a:lnTo>
                          <a:lnTo>
                            <a:pt x="154" y="566"/>
                          </a:lnTo>
                          <a:lnTo>
                            <a:pt x="148" y="578"/>
                          </a:lnTo>
                          <a:lnTo>
                            <a:pt x="148" y="612"/>
                          </a:lnTo>
                          <a:lnTo>
                            <a:pt x="142" y="634"/>
                          </a:lnTo>
                          <a:close/>
                        </a:path>
                      </a:pathLst>
                    </a:custGeom>
                    <a:solidFill>
                      <a:srgbClr val="8F8F8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28" name="Freeform 77"/>
                    <p:cNvSpPr>
                      <a:spLocks/>
                    </p:cNvSpPr>
                    <p:nvPr/>
                  </p:nvSpPr>
                  <p:spPr bwMode="auto">
                    <a:xfrm>
                      <a:off x="15042280" y="-3313578"/>
                      <a:ext cx="28891" cy="22222"/>
                    </a:xfrm>
                    <a:custGeom>
                      <a:avLst/>
                      <a:gdLst>
                        <a:gd name="T0" fmla="*/ 0 w 18"/>
                        <a:gd name="T1" fmla="*/ 2147483647 h 14"/>
                        <a:gd name="T2" fmla="*/ 2147483647 w 18"/>
                        <a:gd name="T3" fmla="*/ 2147483647 h 14"/>
                        <a:gd name="T4" fmla="*/ 2147483647 w 18"/>
                        <a:gd name="T5" fmla="*/ 2147483647 h 14"/>
                        <a:gd name="T6" fmla="*/ 2147483647 w 18"/>
                        <a:gd name="T7" fmla="*/ 0 h 14"/>
                        <a:gd name="T8" fmla="*/ 0 w 18"/>
                        <a:gd name="T9" fmla="*/ 2147483647 h 1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8"/>
                        <a:gd name="T16" fmla="*/ 0 h 14"/>
                        <a:gd name="T17" fmla="*/ 18 w 18"/>
                        <a:gd name="T18" fmla="*/ 14 h 1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8" h="14">
                          <a:moveTo>
                            <a:pt x="0" y="4"/>
                          </a:moveTo>
                          <a:lnTo>
                            <a:pt x="4" y="4"/>
                          </a:lnTo>
                          <a:lnTo>
                            <a:pt x="18" y="14"/>
                          </a:lnTo>
                          <a:lnTo>
                            <a:pt x="4" y="0"/>
                          </a:lnTo>
                          <a:lnTo>
                            <a:pt x="0" y="4"/>
                          </a:lnTo>
                          <a:close/>
                        </a:path>
                      </a:pathLst>
                    </a:custGeom>
                    <a:solidFill>
                      <a:srgbClr val="8F8F8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29" name="Freeform 78"/>
                    <p:cNvSpPr>
                      <a:spLocks/>
                    </p:cNvSpPr>
                    <p:nvPr/>
                  </p:nvSpPr>
                  <p:spPr bwMode="auto">
                    <a:xfrm>
                      <a:off x="15753414" y="-1709138"/>
                      <a:ext cx="17778" cy="48889"/>
                    </a:xfrm>
                    <a:custGeom>
                      <a:avLst/>
                      <a:gdLst>
                        <a:gd name="T0" fmla="*/ 2147483647 w 10"/>
                        <a:gd name="T1" fmla="*/ 0 h 30"/>
                        <a:gd name="T2" fmla="*/ 0 w 10"/>
                        <a:gd name="T3" fmla="*/ 2147483647 h 30"/>
                        <a:gd name="T4" fmla="*/ 2147483647 w 10"/>
                        <a:gd name="T5" fmla="*/ 2147483647 h 30"/>
                        <a:gd name="T6" fmla="*/ 2147483647 w 10"/>
                        <a:gd name="T7" fmla="*/ 0 h 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0"/>
                        <a:gd name="T13" fmla="*/ 0 h 30"/>
                        <a:gd name="T14" fmla="*/ 10 w 10"/>
                        <a:gd name="T15" fmla="*/ 30 h 3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0" h="30">
                          <a:moveTo>
                            <a:pt x="10" y="0"/>
                          </a:moveTo>
                          <a:lnTo>
                            <a:pt x="0" y="30"/>
                          </a:lnTo>
                          <a:lnTo>
                            <a:pt x="8" y="1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8F8F8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30" name="Freeform 79"/>
                    <p:cNvSpPr>
                      <a:spLocks/>
                    </p:cNvSpPr>
                    <p:nvPr/>
                  </p:nvSpPr>
                  <p:spPr bwMode="auto">
                    <a:xfrm>
                      <a:off x="15808972" y="-729141"/>
                      <a:ext cx="11111" cy="8889"/>
                    </a:xfrm>
                    <a:custGeom>
                      <a:avLst/>
                      <a:gdLst>
                        <a:gd name="T0" fmla="*/ 0 w 8"/>
                        <a:gd name="T1" fmla="*/ 0 h 6"/>
                        <a:gd name="T2" fmla="*/ 2147483647 w 8"/>
                        <a:gd name="T3" fmla="*/ 2147483647 h 6"/>
                        <a:gd name="T4" fmla="*/ 2147483647 w 8"/>
                        <a:gd name="T5" fmla="*/ 0 h 6"/>
                        <a:gd name="T6" fmla="*/ 0 w 8"/>
                        <a:gd name="T7" fmla="*/ 0 h 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8"/>
                        <a:gd name="T13" fmla="*/ 0 h 6"/>
                        <a:gd name="T14" fmla="*/ 8 w 8"/>
                        <a:gd name="T15" fmla="*/ 6 h 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8" h="6">
                          <a:moveTo>
                            <a:pt x="0" y="0"/>
                          </a:moveTo>
                          <a:lnTo>
                            <a:pt x="8" y="6"/>
                          </a:lnTo>
                          <a:lnTo>
                            <a:pt x="2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8F8F8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  <p:sp>
                  <p:nvSpPr>
                    <p:cNvPr id="31" name="Freeform 80"/>
                    <p:cNvSpPr>
                      <a:spLocks/>
                    </p:cNvSpPr>
                    <p:nvPr/>
                  </p:nvSpPr>
                  <p:spPr bwMode="auto">
                    <a:xfrm>
                      <a:off x="14011135" y="-1635805"/>
                      <a:ext cx="777803" cy="442220"/>
                    </a:xfrm>
                    <a:custGeom>
                      <a:avLst/>
                      <a:gdLst>
                        <a:gd name="T0" fmla="*/ 2147483647 w 490"/>
                        <a:gd name="T1" fmla="*/ 2147483647 h 278"/>
                        <a:gd name="T2" fmla="*/ 2147483647 w 490"/>
                        <a:gd name="T3" fmla="*/ 2147483647 h 278"/>
                        <a:gd name="T4" fmla="*/ 2147483647 w 490"/>
                        <a:gd name="T5" fmla="*/ 2147483647 h 278"/>
                        <a:gd name="T6" fmla="*/ 2147483647 w 490"/>
                        <a:gd name="T7" fmla="*/ 2147483647 h 278"/>
                        <a:gd name="T8" fmla="*/ 2147483647 w 490"/>
                        <a:gd name="T9" fmla="*/ 2147483647 h 278"/>
                        <a:gd name="T10" fmla="*/ 2147483647 w 490"/>
                        <a:gd name="T11" fmla="*/ 2147483647 h 278"/>
                        <a:gd name="T12" fmla="*/ 2147483647 w 490"/>
                        <a:gd name="T13" fmla="*/ 2147483647 h 278"/>
                        <a:gd name="T14" fmla="*/ 2147483647 w 490"/>
                        <a:gd name="T15" fmla="*/ 2147483647 h 278"/>
                        <a:gd name="T16" fmla="*/ 2147483647 w 490"/>
                        <a:gd name="T17" fmla="*/ 2147483647 h 278"/>
                        <a:gd name="T18" fmla="*/ 2147483647 w 490"/>
                        <a:gd name="T19" fmla="*/ 2147483647 h 278"/>
                        <a:gd name="T20" fmla="*/ 2147483647 w 490"/>
                        <a:gd name="T21" fmla="*/ 2147483647 h 278"/>
                        <a:gd name="T22" fmla="*/ 0 w 490"/>
                        <a:gd name="T23" fmla="*/ 2147483647 h 278"/>
                        <a:gd name="T24" fmla="*/ 0 w 490"/>
                        <a:gd name="T25" fmla="*/ 2147483647 h 278"/>
                        <a:gd name="T26" fmla="*/ 0 w 490"/>
                        <a:gd name="T27" fmla="*/ 2147483647 h 278"/>
                        <a:gd name="T28" fmla="*/ 2147483647 w 490"/>
                        <a:gd name="T29" fmla="*/ 2147483647 h 278"/>
                        <a:gd name="T30" fmla="*/ 2147483647 w 490"/>
                        <a:gd name="T31" fmla="*/ 2147483647 h 278"/>
                        <a:gd name="T32" fmla="*/ 2147483647 w 490"/>
                        <a:gd name="T33" fmla="*/ 2147483647 h 278"/>
                        <a:gd name="T34" fmla="*/ 2147483647 w 490"/>
                        <a:gd name="T35" fmla="*/ 2147483647 h 278"/>
                        <a:gd name="T36" fmla="*/ 2147483647 w 490"/>
                        <a:gd name="T37" fmla="*/ 2147483647 h 278"/>
                        <a:gd name="T38" fmla="*/ 2147483647 w 490"/>
                        <a:gd name="T39" fmla="*/ 2147483647 h 278"/>
                        <a:gd name="T40" fmla="*/ 2147483647 w 490"/>
                        <a:gd name="T41" fmla="*/ 2147483647 h 278"/>
                        <a:gd name="T42" fmla="*/ 2147483647 w 490"/>
                        <a:gd name="T43" fmla="*/ 2147483647 h 278"/>
                        <a:gd name="T44" fmla="*/ 2147483647 w 490"/>
                        <a:gd name="T45" fmla="*/ 2147483647 h 278"/>
                        <a:gd name="T46" fmla="*/ 2147483647 w 490"/>
                        <a:gd name="T47" fmla="*/ 2147483647 h 278"/>
                        <a:gd name="T48" fmla="*/ 2147483647 w 490"/>
                        <a:gd name="T49" fmla="*/ 2147483647 h 278"/>
                        <a:gd name="T50" fmla="*/ 2147483647 w 490"/>
                        <a:gd name="T51" fmla="*/ 2147483647 h 278"/>
                        <a:gd name="T52" fmla="*/ 2147483647 w 490"/>
                        <a:gd name="T53" fmla="*/ 2147483647 h 278"/>
                        <a:gd name="T54" fmla="*/ 2147483647 w 490"/>
                        <a:gd name="T55" fmla="*/ 2147483647 h 278"/>
                        <a:gd name="T56" fmla="*/ 2147483647 w 490"/>
                        <a:gd name="T57" fmla="*/ 2147483647 h 278"/>
                        <a:gd name="T58" fmla="*/ 2147483647 w 490"/>
                        <a:gd name="T59" fmla="*/ 2147483647 h 278"/>
                        <a:gd name="T60" fmla="*/ 2147483647 w 490"/>
                        <a:gd name="T61" fmla="*/ 2147483647 h 278"/>
                        <a:gd name="T62" fmla="*/ 2147483647 w 490"/>
                        <a:gd name="T63" fmla="*/ 2147483647 h 278"/>
                        <a:gd name="T64" fmla="*/ 2147483647 w 490"/>
                        <a:gd name="T65" fmla="*/ 2147483647 h 278"/>
                        <a:gd name="T66" fmla="*/ 2147483647 w 490"/>
                        <a:gd name="T67" fmla="*/ 2147483647 h 278"/>
                        <a:gd name="T68" fmla="*/ 2147483647 w 490"/>
                        <a:gd name="T69" fmla="*/ 2147483647 h 278"/>
                        <a:gd name="T70" fmla="*/ 2147483647 w 490"/>
                        <a:gd name="T71" fmla="*/ 2147483647 h 278"/>
                        <a:gd name="T72" fmla="*/ 2147483647 w 490"/>
                        <a:gd name="T73" fmla="*/ 2147483647 h 278"/>
                        <a:gd name="T74" fmla="*/ 2147483647 w 490"/>
                        <a:gd name="T75" fmla="*/ 2147483647 h 278"/>
                        <a:gd name="T76" fmla="*/ 2147483647 w 490"/>
                        <a:gd name="T77" fmla="*/ 0 h 278"/>
                        <a:gd name="T78" fmla="*/ 2147483647 w 490"/>
                        <a:gd name="T79" fmla="*/ 2147483647 h 278"/>
                        <a:gd name="T80" fmla="*/ 2147483647 w 490"/>
                        <a:gd name="T81" fmla="*/ 2147483647 h 278"/>
                        <a:gd name="T82" fmla="*/ 2147483647 w 490"/>
                        <a:gd name="T83" fmla="*/ 2147483647 h 278"/>
                        <a:gd name="T84" fmla="*/ 2147483647 w 490"/>
                        <a:gd name="T85" fmla="*/ 2147483647 h 278"/>
                        <a:gd name="T86" fmla="*/ 2147483647 w 490"/>
                        <a:gd name="T87" fmla="*/ 2147483647 h 278"/>
                        <a:gd name="T88" fmla="*/ 2147483647 w 490"/>
                        <a:gd name="T89" fmla="*/ 2147483647 h 278"/>
                        <a:gd name="T90" fmla="*/ 2147483647 w 490"/>
                        <a:gd name="T91" fmla="*/ 2147483647 h 278"/>
                        <a:gd name="T92" fmla="*/ 2147483647 w 490"/>
                        <a:gd name="T93" fmla="*/ 2147483647 h 278"/>
                        <a:gd name="T94" fmla="*/ 2147483647 w 490"/>
                        <a:gd name="T95" fmla="*/ 2147483647 h 278"/>
                        <a:gd name="T96" fmla="*/ 2147483647 w 490"/>
                        <a:gd name="T97" fmla="*/ 2147483647 h 278"/>
                        <a:gd name="T98" fmla="*/ 2147483647 w 490"/>
                        <a:gd name="T99" fmla="*/ 2147483647 h 278"/>
                        <a:gd name="T100" fmla="*/ 2147483647 w 490"/>
                        <a:gd name="T101" fmla="*/ 2147483647 h 278"/>
                        <a:gd name="T102" fmla="*/ 2147483647 w 490"/>
                        <a:gd name="T103" fmla="*/ 2147483647 h 278"/>
                        <a:gd name="T104" fmla="*/ 2147483647 w 490"/>
                        <a:gd name="T105" fmla="*/ 2147483647 h 278"/>
                        <a:gd name="T106" fmla="*/ 2147483647 w 490"/>
                        <a:gd name="T107" fmla="*/ 2147483647 h 278"/>
                        <a:gd name="T108" fmla="*/ 2147483647 w 490"/>
                        <a:gd name="T109" fmla="*/ 2147483647 h 278"/>
                        <a:gd name="T110" fmla="*/ 2147483647 w 490"/>
                        <a:gd name="T111" fmla="*/ 2147483647 h 278"/>
                        <a:gd name="T112" fmla="*/ 2147483647 w 490"/>
                        <a:gd name="T113" fmla="*/ 2147483647 h 278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w 490"/>
                        <a:gd name="T172" fmla="*/ 0 h 278"/>
                        <a:gd name="T173" fmla="*/ 490 w 490"/>
                        <a:gd name="T174" fmla="*/ 278 h 278"/>
                      </a:gdLst>
                      <a:ahLst/>
                      <a:cxnLst>
                        <a:cxn ang="T114">
                          <a:pos x="T0" y="T1"/>
                        </a:cxn>
                        <a:cxn ang="T115">
                          <a:pos x="T2" y="T3"/>
                        </a:cxn>
                        <a:cxn ang="T116">
                          <a:pos x="T4" y="T5"/>
                        </a:cxn>
                        <a:cxn ang="T117">
                          <a:pos x="T6" y="T7"/>
                        </a:cxn>
                        <a:cxn ang="T118">
                          <a:pos x="T8" y="T9"/>
                        </a:cxn>
                        <a:cxn ang="T119">
                          <a:pos x="T10" y="T11"/>
                        </a:cxn>
                        <a:cxn ang="T120">
                          <a:pos x="T12" y="T13"/>
                        </a:cxn>
                        <a:cxn ang="T121">
                          <a:pos x="T14" y="T15"/>
                        </a:cxn>
                        <a:cxn ang="T122">
                          <a:pos x="T16" y="T17"/>
                        </a:cxn>
                        <a:cxn ang="T123">
                          <a:pos x="T18" y="T19"/>
                        </a:cxn>
                        <a:cxn ang="T124">
                          <a:pos x="T20" y="T21"/>
                        </a:cxn>
                        <a:cxn ang="T125">
                          <a:pos x="T22" y="T23"/>
                        </a:cxn>
                        <a:cxn ang="T126">
                          <a:pos x="T24" y="T25"/>
                        </a:cxn>
                        <a:cxn ang="T127">
                          <a:pos x="T26" y="T27"/>
                        </a:cxn>
                        <a:cxn ang="T128">
                          <a:pos x="T28" y="T29"/>
                        </a:cxn>
                        <a:cxn ang="T129">
                          <a:pos x="T30" y="T31"/>
                        </a:cxn>
                        <a:cxn ang="T130">
                          <a:pos x="T32" y="T33"/>
                        </a:cxn>
                        <a:cxn ang="T131">
                          <a:pos x="T34" y="T35"/>
                        </a:cxn>
                        <a:cxn ang="T132">
                          <a:pos x="T36" y="T37"/>
                        </a:cxn>
                        <a:cxn ang="T133">
                          <a:pos x="T38" y="T39"/>
                        </a:cxn>
                        <a:cxn ang="T134">
                          <a:pos x="T40" y="T41"/>
                        </a:cxn>
                        <a:cxn ang="T135">
                          <a:pos x="T42" y="T43"/>
                        </a:cxn>
                        <a:cxn ang="T136">
                          <a:pos x="T44" y="T45"/>
                        </a:cxn>
                        <a:cxn ang="T137">
                          <a:pos x="T46" y="T47"/>
                        </a:cxn>
                        <a:cxn ang="T138">
                          <a:pos x="T48" y="T49"/>
                        </a:cxn>
                        <a:cxn ang="T139">
                          <a:pos x="T50" y="T51"/>
                        </a:cxn>
                        <a:cxn ang="T140">
                          <a:pos x="T52" y="T53"/>
                        </a:cxn>
                        <a:cxn ang="T141">
                          <a:pos x="T54" y="T55"/>
                        </a:cxn>
                        <a:cxn ang="T142">
                          <a:pos x="T56" y="T57"/>
                        </a:cxn>
                        <a:cxn ang="T143">
                          <a:pos x="T58" y="T59"/>
                        </a:cxn>
                        <a:cxn ang="T144">
                          <a:pos x="T60" y="T61"/>
                        </a:cxn>
                        <a:cxn ang="T145">
                          <a:pos x="T62" y="T63"/>
                        </a:cxn>
                        <a:cxn ang="T146">
                          <a:pos x="T64" y="T65"/>
                        </a:cxn>
                        <a:cxn ang="T147">
                          <a:pos x="T66" y="T67"/>
                        </a:cxn>
                        <a:cxn ang="T148">
                          <a:pos x="T68" y="T69"/>
                        </a:cxn>
                        <a:cxn ang="T149">
                          <a:pos x="T70" y="T71"/>
                        </a:cxn>
                        <a:cxn ang="T150">
                          <a:pos x="T72" y="T73"/>
                        </a:cxn>
                        <a:cxn ang="T151">
                          <a:pos x="T74" y="T75"/>
                        </a:cxn>
                        <a:cxn ang="T152">
                          <a:pos x="T76" y="T77"/>
                        </a:cxn>
                        <a:cxn ang="T153">
                          <a:pos x="T78" y="T79"/>
                        </a:cxn>
                        <a:cxn ang="T154">
                          <a:pos x="T80" y="T81"/>
                        </a:cxn>
                        <a:cxn ang="T155">
                          <a:pos x="T82" y="T83"/>
                        </a:cxn>
                        <a:cxn ang="T156">
                          <a:pos x="T84" y="T85"/>
                        </a:cxn>
                        <a:cxn ang="T157">
                          <a:pos x="T86" y="T87"/>
                        </a:cxn>
                        <a:cxn ang="T158">
                          <a:pos x="T88" y="T89"/>
                        </a:cxn>
                        <a:cxn ang="T159">
                          <a:pos x="T90" y="T91"/>
                        </a:cxn>
                        <a:cxn ang="T160">
                          <a:pos x="T92" y="T93"/>
                        </a:cxn>
                        <a:cxn ang="T161">
                          <a:pos x="T94" y="T95"/>
                        </a:cxn>
                        <a:cxn ang="T162">
                          <a:pos x="T96" y="T97"/>
                        </a:cxn>
                        <a:cxn ang="T163">
                          <a:pos x="T98" y="T99"/>
                        </a:cxn>
                        <a:cxn ang="T164">
                          <a:pos x="T100" y="T101"/>
                        </a:cxn>
                        <a:cxn ang="T165">
                          <a:pos x="T102" y="T103"/>
                        </a:cxn>
                        <a:cxn ang="T166">
                          <a:pos x="T104" y="T105"/>
                        </a:cxn>
                        <a:cxn ang="T167">
                          <a:pos x="T106" y="T107"/>
                        </a:cxn>
                        <a:cxn ang="T168">
                          <a:pos x="T108" y="T109"/>
                        </a:cxn>
                        <a:cxn ang="T169">
                          <a:pos x="T110" y="T111"/>
                        </a:cxn>
                        <a:cxn ang="T170">
                          <a:pos x="T112" y="T113"/>
                        </a:cxn>
                      </a:cxnLst>
                      <a:rect l="T171" t="T172" r="T173" b="T174"/>
                      <a:pathLst>
                        <a:path w="490" h="278">
                          <a:moveTo>
                            <a:pt x="236" y="226"/>
                          </a:moveTo>
                          <a:lnTo>
                            <a:pt x="236" y="226"/>
                          </a:lnTo>
                          <a:lnTo>
                            <a:pt x="210" y="228"/>
                          </a:lnTo>
                          <a:lnTo>
                            <a:pt x="180" y="234"/>
                          </a:lnTo>
                          <a:lnTo>
                            <a:pt x="148" y="242"/>
                          </a:lnTo>
                          <a:lnTo>
                            <a:pt x="120" y="248"/>
                          </a:lnTo>
                          <a:lnTo>
                            <a:pt x="98" y="252"/>
                          </a:lnTo>
                          <a:lnTo>
                            <a:pt x="78" y="258"/>
                          </a:lnTo>
                          <a:lnTo>
                            <a:pt x="60" y="262"/>
                          </a:lnTo>
                          <a:lnTo>
                            <a:pt x="40" y="268"/>
                          </a:lnTo>
                          <a:lnTo>
                            <a:pt x="26" y="272"/>
                          </a:lnTo>
                          <a:lnTo>
                            <a:pt x="22" y="272"/>
                          </a:lnTo>
                          <a:lnTo>
                            <a:pt x="20" y="272"/>
                          </a:lnTo>
                          <a:lnTo>
                            <a:pt x="14" y="276"/>
                          </a:lnTo>
                          <a:lnTo>
                            <a:pt x="8" y="278"/>
                          </a:lnTo>
                          <a:lnTo>
                            <a:pt x="6" y="276"/>
                          </a:lnTo>
                          <a:lnTo>
                            <a:pt x="2" y="276"/>
                          </a:lnTo>
                          <a:lnTo>
                            <a:pt x="0" y="274"/>
                          </a:lnTo>
                          <a:lnTo>
                            <a:pt x="0" y="272"/>
                          </a:lnTo>
                          <a:lnTo>
                            <a:pt x="0" y="270"/>
                          </a:lnTo>
                          <a:lnTo>
                            <a:pt x="0" y="268"/>
                          </a:lnTo>
                          <a:lnTo>
                            <a:pt x="0" y="266"/>
                          </a:lnTo>
                          <a:lnTo>
                            <a:pt x="4" y="254"/>
                          </a:lnTo>
                          <a:lnTo>
                            <a:pt x="8" y="248"/>
                          </a:lnTo>
                          <a:lnTo>
                            <a:pt x="12" y="242"/>
                          </a:lnTo>
                          <a:lnTo>
                            <a:pt x="20" y="236"/>
                          </a:lnTo>
                          <a:lnTo>
                            <a:pt x="30" y="232"/>
                          </a:lnTo>
                          <a:lnTo>
                            <a:pt x="72" y="210"/>
                          </a:lnTo>
                          <a:lnTo>
                            <a:pt x="92" y="202"/>
                          </a:lnTo>
                          <a:lnTo>
                            <a:pt x="110" y="200"/>
                          </a:lnTo>
                          <a:lnTo>
                            <a:pt x="114" y="200"/>
                          </a:lnTo>
                          <a:lnTo>
                            <a:pt x="114" y="198"/>
                          </a:lnTo>
                          <a:lnTo>
                            <a:pt x="102" y="194"/>
                          </a:lnTo>
                          <a:lnTo>
                            <a:pt x="46" y="182"/>
                          </a:lnTo>
                          <a:lnTo>
                            <a:pt x="28" y="176"/>
                          </a:lnTo>
                          <a:lnTo>
                            <a:pt x="22" y="174"/>
                          </a:lnTo>
                          <a:lnTo>
                            <a:pt x="20" y="172"/>
                          </a:lnTo>
                          <a:lnTo>
                            <a:pt x="18" y="162"/>
                          </a:lnTo>
                          <a:lnTo>
                            <a:pt x="20" y="158"/>
                          </a:lnTo>
                          <a:lnTo>
                            <a:pt x="22" y="154"/>
                          </a:lnTo>
                          <a:lnTo>
                            <a:pt x="26" y="152"/>
                          </a:lnTo>
                          <a:lnTo>
                            <a:pt x="32" y="148"/>
                          </a:lnTo>
                          <a:lnTo>
                            <a:pt x="40" y="144"/>
                          </a:lnTo>
                          <a:lnTo>
                            <a:pt x="50" y="144"/>
                          </a:lnTo>
                          <a:lnTo>
                            <a:pt x="68" y="146"/>
                          </a:lnTo>
                          <a:lnTo>
                            <a:pt x="144" y="152"/>
                          </a:lnTo>
                          <a:lnTo>
                            <a:pt x="166" y="154"/>
                          </a:lnTo>
                          <a:lnTo>
                            <a:pt x="190" y="150"/>
                          </a:lnTo>
                          <a:lnTo>
                            <a:pt x="238" y="140"/>
                          </a:lnTo>
                          <a:lnTo>
                            <a:pt x="272" y="134"/>
                          </a:lnTo>
                          <a:lnTo>
                            <a:pt x="280" y="130"/>
                          </a:lnTo>
                          <a:lnTo>
                            <a:pt x="282" y="128"/>
                          </a:lnTo>
                          <a:lnTo>
                            <a:pt x="284" y="126"/>
                          </a:lnTo>
                          <a:lnTo>
                            <a:pt x="282" y="112"/>
                          </a:lnTo>
                          <a:lnTo>
                            <a:pt x="278" y="104"/>
                          </a:lnTo>
                          <a:lnTo>
                            <a:pt x="274" y="100"/>
                          </a:lnTo>
                          <a:lnTo>
                            <a:pt x="270" y="96"/>
                          </a:lnTo>
                          <a:lnTo>
                            <a:pt x="260" y="92"/>
                          </a:lnTo>
                          <a:lnTo>
                            <a:pt x="252" y="84"/>
                          </a:lnTo>
                          <a:lnTo>
                            <a:pt x="238" y="70"/>
                          </a:lnTo>
                          <a:lnTo>
                            <a:pt x="236" y="66"/>
                          </a:lnTo>
                          <a:lnTo>
                            <a:pt x="224" y="50"/>
                          </a:lnTo>
                          <a:lnTo>
                            <a:pt x="220" y="40"/>
                          </a:lnTo>
                          <a:lnTo>
                            <a:pt x="218" y="26"/>
                          </a:lnTo>
                          <a:lnTo>
                            <a:pt x="218" y="14"/>
                          </a:lnTo>
                          <a:lnTo>
                            <a:pt x="220" y="8"/>
                          </a:lnTo>
                          <a:lnTo>
                            <a:pt x="230" y="4"/>
                          </a:lnTo>
                          <a:lnTo>
                            <a:pt x="236" y="0"/>
                          </a:lnTo>
                          <a:lnTo>
                            <a:pt x="240" y="0"/>
                          </a:lnTo>
                          <a:lnTo>
                            <a:pt x="248" y="2"/>
                          </a:lnTo>
                          <a:lnTo>
                            <a:pt x="254" y="6"/>
                          </a:lnTo>
                          <a:lnTo>
                            <a:pt x="262" y="16"/>
                          </a:lnTo>
                          <a:lnTo>
                            <a:pt x="272" y="30"/>
                          </a:lnTo>
                          <a:lnTo>
                            <a:pt x="286" y="46"/>
                          </a:lnTo>
                          <a:lnTo>
                            <a:pt x="300" y="60"/>
                          </a:lnTo>
                          <a:lnTo>
                            <a:pt x="314" y="72"/>
                          </a:lnTo>
                          <a:lnTo>
                            <a:pt x="324" y="80"/>
                          </a:lnTo>
                          <a:lnTo>
                            <a:pt x="350" y="92"/>
                          </a:lnTo>
                          <a:lnTo>
                            <a:pt x="382" y="104"/>
                          </a:lnTo>
                          <a:lnTo>
                            <a:pt x="398" y="112"/>
                          </a:lnTo>
                          <a:lnTo>
                            <a:pt x="408" y="116"/>
                          </a:lnTo>
                          <a:lnTo>
                            <a:pt x="426" y="120"/>
                          </a:lnTo>
                          <a:lnTo>
                            <a:pt x="436" y="122"/>
                          </a:lnTo>
                          <a:lnTo>
                            <a:pt x="446" y="128"/>
                          </a:lnTo>
                          <a:lnTo>
                            <a:pt x="456" y="134"/>
                          </a:lnTo>
                          <a:lnTo>
                            <a:pt x="464" y="142"/>
                          </a:lnTo>
                          <a:lnTo>
                            <a:pt x="466" y="144"/>
                          </a:lnTo>
                          <a:lnTo>
                            <a:pt x="470" y="152"/>
                          </a:lnTo>
                          <a:lnTo>
                            <a:pt x="476" y="162"/>
                          </a:lnTo>
                          <a:lnTo>
                            <a:pt x="480" y="170"/>
                          </a:lnTo>
                          <a:lnTo>
                            <a:pt x="480" y="176"/>
                          </a:lnTo>
                          <a:lnTo>
                            <a:pt x="480" y="186"/>
                          </a:lnTo>
                          <a:lnTo>
                            <a:pt x="478" y="192"/>
                          </a:lnTo>
                          <a:lnTo>
                            <a:pt x="488" y="192"/>
                          </a:lnTo>
                          <a:lnTo>
                            <a:pt x="490" y="192"/>
                          </a:lnTo>
                          <a:lnTo>
                            <a:pt x="488" y="192"/>
                          </a:lnTo>
                          <a:lnTo>
                            <a:pt x="474" y="198"/>
                          </a:lnTo>
                          <a:lnTo>
                            <a:pt x="406" y="224"/>
                          </a:lnTo>
                          <a:lnTo>
                            <a:pt x="358" y="224"/>
                          </a:lnTo>
                          <a:lnTo>
                            <a:pt x="272" y="226"/>
                          </a:lnTo>
                          <a:lnTo>
                            <a:pt x="236" y="226"/>
                          </a:lnTo>
                          <a:close/>
                        </a:path>
                      </a:pathLst>
                    </a:custGeom>
                    <a:solidFill>
                      <a:srgbClr val="8F8F8F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914400"/>
                      <a:endParaRPr lang="en-US">
                        <a:solidFill>
                          <a:srgbClr val="000000"/>
                        </a:solidFill>
                        <a:latin typeface="Calibri" pitchFamily="-105" charset="0"/>
                      </a:endParaRPr>
                    </a:p>
                  </p:txBody>
                </p:sp>
              </p:grpSp>
            </p:grpSp>
            <p:sp>
              <p:nvSpPr>
                <p:cNvPr id="12" name="Freeform 265"/>
                <p:cNvSpPr>
                  <a:spLocks/>
                </p:cNvSpPr>
                <p:nvPr/>
              </p:nvSpPr>
              <p:spPr bwMode="auto">
                <a:xfrm flipH="1">
                  <a:off x="6783809" y="5298002"/>
                  <a:ext cx="505903" cy="792737"/>
                </a:xfrm>
                <a:custGeom>
                  <a:avLst/>
                  <a:gdLst>
                    <a:gd name="T0" fmla="*/ 0 w 516"/>
                    <a:gd name="T1" fmla="*/ 2147483647 h 896"/>
                    <a:gd name="T2" fmla="*/ 2147483647 w 516"/>
                    <a:gd name="T3" fmla="*/ 2147483647 h 896"/>
                    <a:gd name="T4" fmla="*/ 2147483647 w 516"/>
                    <a:gd name="T5" fmla="*/ 2147483647 h 896"/>
                    <a:gd name="T6" fmla="*/ 2147483647 w 516"/>
                    <a:gd name="T7" fmla="*/ 2147483647 h 896"/>
                    <a:gd name="T8" fmla="*/ 2147483647 w 516"/>
                    <a:gd name="T9" fmla="*/ 2147483647 h 896"/>
                    <a:gd name="T10" fmla="*/ 2147483647 w 516"/>
                    <a:gd name="T11" fmla="*/ 2147483647 h 896"/>
                    <a:gd name="T12" fmla="*/ 2147483647 w 516"/>
                    <a:gd name="T13" fmla="*/ 2147483647 h 896"/>
                    <a:gd name="T14" fmla="*/ 2147483647 w 516"/>
                    <a:gd name="T15" fmla="*/ 2147483647 h 896"/>
                    <a:gd name="T16" fmla="*/ 2147483647 w 516"/>
                    <a:gd name="T17" fmla="*/ 2147483647 h 896"/>
                    <a:gd name="T18" fmla="*/ 2147483647 w 516"/>
                    <a:gd name="T19" fmla="*/ 2147483647 h 896"/>
                    <a:gd name="T20" fmla="*/ 2147483647 w 516"/>
                    <a:gd name="T21" fmla="*/ 2147483647 h 896"/>
                    <a:gd name="T22" fmla="*/ 2147483647 w 516"/>
                    <a:gd name="T23" fmla="*/ 2147483647 h 896"/>
                    <a:gd name="T24" fmla="*/ 2147483647 w 516"/>
                    <a:gd name="T25" fmla="*/ 2147483647 h 896"/>
                    <a:gd name="T26" fmla="*/ 2147483647 w 516"/>
                    <a:gd name="T27" fmla="*/ 2147483647 h 896"/>
                    <a:gd name="T28" fmla="*/ 2147483647 w 516"/>
                    <a:gd name="T29" fmla="*/ 2147483647 h 896"/>
                    <a:gd name="T30" fmla="*/ 2147483647 w 516"/>
                    <a:gd name="T31" fmla="*/ 2147483647 h 896"/>
                    <a:gd name="T32" fmla="*/ 2147483647 w 516"/>
                    <a:gd name="T33" fmla="*/ 2147483647 h 896"/>
                    <a:gd name="T34" fmla="*/ 2147483647 w 516"/>
                    <a:gd name="T35" fmla="*/ 2147483647 h 896"/>
                    <a:gd name="T36" fmla="*/ 2147483647 w 516"/>
                    <a:gd name="T37" fmla="*/ 2147483647 h 896"/>
                    <a:gd name="T38" fmla="*/ 2147483647 w 516"/>
                    <a:gd name="T39" fmla="*/ 2147483647 h 896"/>
                    <a:gd name="T40" fmla="*/ 2147483647 w 516"/>
                    <a:gd name="T41" fmla="*/ 2147483647 h 896"/>
                    <a:gd name="T42" fmla="*/ 2147483647 w 516"/>
                    <a:gd name="T43" fmla="*/ 2147483647 h 896"/>
                    <a:gd name="T44" fmla="*/ 2147483647 w 516"/>
                    <a:gd name="T45" fmla="*/ 2147483647 h 896"/>
                    <a:gd name="T46" fmla="*/ 2147483647 w 516"/>
                    <a:gd name="T47" fmla="*/ 2147483647 h 896"/>
                    <a:gd name="T48" fmla="*/ 2147483647 w 516"/>
                    <a:gd name="T49" fmla="*/ 2147483647 h 896"/>
                    <a:gd name="T50" fmla="*/ 2147483647 w 516"/>
                    <a:gd name="T51" fmla="*/ 2147483647 h 896"/>
                    <a:gd name="T52" fmla="*/ 2147483647 w 516"/>
                    <a:gd name="T53" fmla="*/ 2147483647 h 896"/>
                    <a:gd name="T54" fmla="*/ 2147483647 w 516"/>
                    <a:gd name="T55" fmla="*/ 2147483647 h 896"/>
                    <a:gd name="T56" fmla="*/ 2147483647 w 516"/>
                    <a:gd name="T57" fmla="*/ 2147483647 h 896"/>
                    <a:gd name="T58" fmla="*/ 2147483647 w 516"/>
                    <a:gd name="T59" fmla="*/ 0 h 896"/>
                    <a:gd name="T60" fmla="*/ 2147483647 w 516"/>
                    <a:gd name="T61" fmla="*/ 2147483647 h 896"/>
                    <a:gd name="T62" fmla="*/ 2147483647 w 516"/>
                    <a:gd name="T63" fmla="*/ 2147483647 h 896"/>
                    <a:gd name="T64" fmla="*/ 2147483647 w 516"/>
                    <a:gd name="T65" fmla="*/ 2147483647 h 896"/>
                    <a:gd name="T66" fmla="*/ 2147483647 w 516"/>
                    <a:gd name="T67" fmla="*/ 2147483647 h 896"/>
                    <a:gd name="T68" fmla="*/ 2147483647 w 516"/>
                    <a:gd name="T69" fmla="*/ 2147483647 h 896"/>
                    <a:gd name="T70" fmla="*/ 2147483647 w 516"/>
                    <a:gd name="T71" fmla="*/ 2147483647 h 896"/>
                    <a:gd name="T72" fmla="*/ 2147483647 w 516"/>
                    <a:gd name="T73" fmla="*/ 2147483647 h 896"/>
                    <a:gd name="T74" fmla="*/ 2147483647 w 516"/>
                    <a:gd name="T75" fmla="*/ 2147483647 h 896"/>
                    <a:gd name="T76" fmla="*/ 2147483647 w 516"/>
                    <a:gd name="T77" fmla="*/ 2147483647 h 896"/>
                    <a:gd name="T78" fmla="*/ 2147483647 w 516"/>
                    <a:gd name="T79" fmla="*/ 2147483647 h 896"/>
                    <a:gd name="T80" fmla="*/ 2147483647 w 516"/>
                    <a:gd name="T81" fmla="*/ 2147483647 h 896"/>
                    <a:gd name="T82" fmla="*/ 2147483647 w 516"/>
                    <a:gd name="T83" fmla="*/ 2147483647 h 896"/>
                    <a:gd name="T84" fmla="*/ 2147483647 w 516"/>
                    <a:gd name="T85" fmla="*/ 2147483647 h 896"/>
                    <a:gd name="T86" fmla="*/ 2147483647 w 516"/>
                    <a:gd name="T87" fmla="*/ 2147483647 h 896"/>
                    <a:gd name="T88" fmla="*/ 2147483647 w 516"/>
                    <a:gd name="T89" fmla="*/ 2147483647 h 896"/>
                    <a:gd name="T90" fmla="*/ 2147483647 w 516"/>
                    <a:gd name="T91" fmla="*/ 2147483647 h 896"/>
                    <a:gd name="T92" fmla="*/ 2147483647 w 516"/>
                    <a:gd name="T93" fmla="*/ 2147483647 h 896"/>
                    <a:gd name="T94" fmla="*/ 0 w 516"/>
                    <a:gd name="T95" fmla="*/ 2147483647 h 896"/>
                    <a:gd name="T96" fmla="*/ 0 w 516"/>
                    <a:gd name="T97" fmla="*/ 2147483647 h 89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516"/>
                    <a:gd name="T148" fmla="*/ 0 h 896"/>
                    <a:gd name="T149" fmla="*/ 516 w 516"/>
                    <a:gd name="T150" fmla="*/ 896 h 89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516" h="896">
                      <a:moveTo>
                        <a:pt x="0" y="870"/>
                      </a:moveTo>
                      <a:lnTo>
                        <a:pt x="8" y="812"/>
                      </a:lnTo>
                      <a:lnTo>
                        <a:pt x="30" y="702"/>
                      </a:lnTo>
                      <a:lnTo>
                        <a:pt x="76" y="534"/>
                      </a:lnTo>
                      <a:lnTo>
                        <a:pt x="76" y="460"/>
                      </a:lnTo>
                      <a:lnTo>
                        <a:pt x="68" y="432"/>
                      </a:lnTo>
                      <a:lnTo>
                        <a:pt x="52" y="402"/>
                      </a:lnTo>
                      <a:lnTo>
                        <a:pt x="38" y="352"/>
                      </a:lnTo>
                      <a:lnTo>
                        <a:pt x="30" y="300"/>
                      </a:lnTo>
                      <a:lnTo>
                        <a:pt x="38" y="278"/>
                      </a:lnTo>
                      <a:lnTo>
                        <a:pt x="44" y="264"/>
                      </a:lnTo>
                      <a:lnTo>
                        <a:pt x="52" y="242"/>
                      </a:lnTo>
                      <a:lnTo>
                        <a:pt x="60" y="220"/>
                      </a:lnTo>
                      <a:lnTo>
                        <a:pt x="68" y="168"/>
                      </a:lnTo>
                      <a:lnTo>
                        <a:pt x="76" y="102"/>
                      </a:lnTo>
                      <a:lnTo>
                        <a:pt x="98" y="96"/>
                      </a:lnTo>
                      <a:lnTo>
                        <a:pt x="112" y="110"/>
                      </a:lnTo>
                      <a:lnTo>
                        <a:pt x="98" y="264"/>
                      </a:lnTo>
                      <a:lnTo>
                        <a:pt x="120" y="242"/>
                      </a:lnTo>
                      <a:lnTo>
                        <a:pt x="164" y="220"/>
                      </a:lnTo>
                      <a:lnTo>
                        <a:pt x="188" y="198"/>
                      </a:lnTo>
                      <a:lnTo>
                        <a:pt x="194" y="176"/>
                      </a:lnTo>
                      <a:lnTo>
                        <a:pt x="202" y="162"/>
                      </a:lnTo>
                      <a:lnTo>
                        <a:pt x="224" y="102"/>
                      </a:lnTo>
                      <a:lnTo>
                        <a:pt x="246" y="66"/>
                      </a:lnTo>
                      <a:lnTo>
                        <a:pt x="262" y="36"/>
                      </a:lnTo>
                      <a:lnTo>
                        <a:pt x="276" y="22"/>
                      </a:lnTo>
                      <a:lnTo>
                        <a:pt x="306" y="16"/>
                      </a:lnTo>
                      <a:lnTo>
                        <a:pt x="382" y="8"/>
                      </a:lnTo>
                      <a:lnTo>
                        <a:pt x="486" y="0"/>
                      </a:lnTo>
                      <a:lnTo>
                        <a:pt x="492" y="16"/>
                      </a:lnTo>
                      <a:lnTo>
                        <a:pt x="500" y="30"/>
                      </a:lnTo>
                      <a:lnTo>
                        <a:pt x="508" y="58"/>
                      </a:lnTo>
                      <a:lnTo>
                        <a:pt x="516" y="74"/>
                      </a:lnTo>
                      <a:lnTo>
                        <a:pt x="508" y="102"/>
                      </a:lnTo>
                      <a:lnTo>
                        <a:pt x="500" y="132"/>
                      </a:lnTo>
                      <a:lnTo>
                        <a:pt x="492" y="140"/>
                      </a:lnTo>
                      <a:lnTo>
                        <a:pt x="470" y="154"/>
                      </a:lnTo>
                      <a:lnTo>
                        <a:pt x="440" y="184"/>
                      </a:lnTo>
                      <a:lnTo>
                        <a:pt x="396" y="212"/>
                      </a:lnTo>
                      <a:lnTo>
                        <a:pt x="374" y="242"/>
                      </a:lnTo>
                      <a:lnTo>
                        <a:pt x="344" y="270"/>
                      </a:lnTo>
                      <a:lnTo>
                        <a:pt x="328" y="292"/>
                      </a:lnTo>
                      <a:lnTo>
                        <a:pt x="306" y="322"/>
                      </a:lnTo>
                      <a:lnTo>
                        <a:pt x="284" y="374"/>
                      </a:lnTo>
                      <a:lnTo>
                        <a:pt x="262" y="440"/>
                      </a:lnTo>
                      <a:lnTo>
                        <a:pt x="256" y="896"/>
                      </a:lnTo>
                      <a:lnTo>
                        <a:pt x="0" y="896"/>
                      </a:lnTo>
                      <a:lnTo>
                        <a:pt x="0" y="87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68686"/>
                    </a:gs>
                    <a:gs pos="50000">
                      <a:srgbClr val="C1C1C1"/>
                    </a:gs>
                    <a:gs pos="100000">
                      <a:srgbClr val="E6E6E6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Calibri" pitchFamily="-105" charset="0"/>
                  </a:endParaRPr>
                </a:p>
              </p:txBody>
            </p:sp>
            <p:sp>
              <p:nvSpPr>
                <p:cNvPr id="13" name="Freeform 267"/>
                <p:cNvSpPr>
                  <a:spLocks/>
                </p:cNvSpPr>
                <p:nvPr/>
              </p:nvSpPr>
              <p:spPr bwMode="auto">
                <a:xfrm flipH="1">
                  <a:off x="7767351" y="5495832"/>
                  <a:ext cx="247298" cy="654255"/>
                </a:xfrm>
                <a:custGeom>
                  <a:avLst/>
                  <a:gdLst>
                    <a:gd name="T0" fmla="*/ 0 w 296"/>
                    <a:gd name="T1" fmla="*/ 2147483647 h 740"/>
                    <a:gd name="T2" fmla="*/ 2147483647 w 296"/>
                    <a:gd name="T3" fmla="*/ 2147483647 h 740"/>
                    <a:gd name="T4" fmla="*/ 2147483647 w 296"/>
                    <a:gd name="T5" fmla="*/ 2147483647 h 740"/>
                    <a:gd name="T6" fmla="*/ 2147483647 w 296"/>
                    <a:gd name="T7" fmla="*/ 2147483647 h 740"/>
                    <a:gd name="T8" fmla="*/ 2147483647 w 296"/>
                    <a:gd name="T9" fmla="*/ 2147483647 h 740"/>
                    <a:gd name="T10" fmla="*/ 2147483647 w 296"/>
                    <a:gd name="T11" fmla="*/ 2147483647 h 740"/>
                    <a:gd name="T12" fmla="*/ 2147483647 w 296"/>
                    <a:gd name="T13" fmla="*/ 2147483647 h 740"/>
                    <a:gd name="T14" fmla="*/ 2147483647 w 296"/>
                    <a:gd name="T15" fmla="*/ 2147483647 h 740"/>
                    <a:gd name="T16" fmla="*/ 2147483647 w 296"/>
                    <a:gd name="T17" fmla="*/ 2147483647 h 740"/>
                    <a:gd name="T18" fmla="*/ 2147483647 w 296"/>
                    <a:gd name="T19" fmla="*/ 2147483647 h 740"/>
                    <a:gd name="T20" fmla="*/ 2147483647 w 296"/>
                    <a:gd name="T21" fmla="*/ 2147483647 h 740"/>
                    <a:gd name="T22" fmla="*/ 2147483647 w 296"/>
                    <a:gd name="T23" fmla="*/ 2147483647 h 740"/>
                    <a:gd name="T24" fmla="*/ 2147483647 w 296"/>
                    <a:gd name="T25" fmla="*/ 2147483647 h 740"/>
                    <a:gd name="T26" fmla="*/ 2147483647 w 296"/>
                    <a:gd name="T27" fmla="*/ 2147483647 h 740"/>
                    <a:gd name="T28" fmla="*/ 2147483647 w 296"/>
                    <a:gd name="T29" fmla="*/ 0 h 740"/>
                    <a:gd name="T30" fmla="*/ 2147483647 w 296"/>
                    <a:gd name="T31" fmla="*/ 2147483647 h 740"/>
                    <a:gd name="T32" fmla="*/ 2147483647 w 296"/>
                    <a:gd name="T33" fmla="*/ 2147483647 h 740"/>
                    <a:gd name="T34" fmla="*/ 2147483647 w 296"/>
                    <a:gd name="T35" fmla="*/ 2147483647 h 740"/>
                    <a:gd name="T36" fmla="*/ 2147483647 w 296"/>
                    <a:gd name="T37" fmla="*/ 2147483647 h 740"/>
                    <a:gd name="T38" fmla="*/ 2147483647 w 296"/>
                    <a:gd name="T39" fmla="*/ 2147483647 h 740"/>
                    <a:gd name="T40" fmla="*/ 2147483647 w 296"/>
                    <a:gd name="T41" fmla="*/ 2147483647 h 740"/>
                    <a:gd name="T42" fmla="*/ 2147483647 w 296"/>
                    <a:gd name="T43" fmla="*/ 2147483647 h 740"/>
                    <a:gd name="T44" fmla="*/ 2147483647 w 296"/>
                    <a:gd name="T45" fmla="*/ 2147483647 h 740"/>
                    <a:gd name="T46" fmla="*/ 2147483647 w 296"/>
                    <a:gd name="T47" fmla="*/ 2147483647 h 740"/>
                    <a:gd name="T48" fmla="*/ 2147483647 w 296"/>
                    <a:gd name="T49" fmla="*/ 2147483647 h 740"/>
                    <a:gd name="T50" fmla="*/ 2147483647 w 296"/>
                    <a:gd name="T51" fmla="*/ 2147483647 h 740"/>
                    <a:gd name="T52" fmla="*/ 2147483647 w 296"/>
                    <a:gd name="T53" fmla="*/ 2147483647 h 740"/>
                    <a:gd name="T54" fmla="*/ 2147483647 w 296"/>
                    <a:gd name="T55" fmla="*/ 2147483647 h 740"/>
                    <a:gd name="T56" fmla="*/ 2147483647 w 296"/>
                    <a:gd name="T57" fmla="*/ 2147483647 h 740"/>
                    <a:gd name="T58" fmla="*/ 2147483647 w 296"/>
                    <a:gd name="T59" fmla="*/ 2147483647 h 740"/>
                    <a:gd name="T60" fmla="*/ 2147483647 w 296"/>
                    <a:gd name="T61" fmla="*/ 2147483647 h 740"/>
                    <a:gd name="T62" fmla="*/ 2147483647 w 296"/>
                    <a:gd name="T63" fmla="*/ 2147483647 h 740"/>
                    <a:gd name="T64" fmla="*/ 2147483647 w 296"/>
                    <a:gd name="T65" fmla="*/ 2147483647 h 740"/>
                    <a:gd name="T66" fmla="*/ 2147483647 w 296"/>
                    <a:gd name="T67" fmla="*/ 2147483647 h 740"/>
                    <a:gd name="T68" fmla="*/ 2147483647 w 296"/>
                    <a:gd name="T69" fmla="*/ 2147483647 h 740"/>
                    <a:gd name="T70" fmla="*/ 2147483647 w 296"/>
                    <a:gd name="T71" fmla="*/ 2147483647 h 740"/>
                    <a:gd name="T72" fmla="*/ 2147483647 w 296"/>
                    <a:gd name="T73" fmla="*/ 2147483647 h 740"/>
                    <a:gd name="T74" fmla="*/ 2147483647 w 296"/>
                    <a:gd name="T75" fmla="*/ 2147483647 h 740"/>
                    <a:gd name="T76" fmla="*/ 2147483647 w 296"/>
                    <a:gd name="T77" fmla="*/ 2147483647 h 740"/>
                    <a:gd name="T78" fmla="*/ 2147483647 w 296"/>
                    <a:gd name="T79" fmla="*/ 2147483647 h 740"/>
                    <a:gd name="T80" fmla="*/ 2147483647 w 296"/>
                    <a:gd name="T81" fmla="*/ 2147483647 h 740"/>
                    <a:gd name="T82" fmla="*/ 2147483647 w 296"/>
                    <a:gd name="T83" fmla="*/ 2147483647 h 740"/>
                    <a:gd name="T84" fmla="*/ 2147483647 w 296"/>
                    <a:gd name="T85" fmla="*/ 2147483647 h 740"/>
                    <a:gd name="T86" fmla="*/ 2147483647 w 296"/>
                    <a:gd name="T87" fmla="*/ 2147483647 h 740"/>
                    <a:gd name="T88" fmla="*/ 2147483647 w 296"/>
                    <a:gd name="T89" fmla="*/ 2147483647 h 740"/>
                    <a:gd name="T90" fmla="*/ 2147483647 w 296"/>
                    <a:gd name="T91" fmla="*/ 2147483647 h 740"/>
                    <a:gd name="T92" fmla="*/ 2147483647 w 296"/>
                    <a:gd name="T93" fmla="*/ 2147483647 h 740"/>
                    <a:gd name="T94" fmla="*/ 2147483647 w 296"/>
                    <a:gd name="T95" fmla="*/ 2147483647 h 740"/>
                    <a:gd name="T96" fmla="*/ 2147483647 w 296"/>
                    <a:gd name="T97" fmla="*/ 2147483647 h 740"/>
                    <a:gd name="T98" fmla="*/ 2147483647 w 296"/>
                    <a:gd name="T99" fmla="*/ 2147483647 h 740"/>
                    <a:gd name="T100" fmla="*/ 2147483647 w 296"/>
                    <a:gd name="T101" fmla="*/ 2147483647 h 740"/>
                    <a:gd name="T102" fmla="*/ 2147483647 w 296"/>
                    <a:gd name="T103" fmla="*/ 2147483647 h 740"/>
                    <a:gd name="T104" fmla="*/ 0 w 296"/>
                    <a:gd name="T105" fmla="*/ 2147483647 h 740"/>
                    <a:gd name="T106" fmla="*/ 0 w 296"/>
                    <a:gd name="T107" fmla="*/ 2147483647 h 740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296"/>
                    <a:gd name="T163" fmla="*/ 0 h 740"/>
                    <a:gd name="T164" fmla="*/ 296 w 296"/>
                    <a:gd name="T165" fmla="*/ 740 h 740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296" h="740">
                      <a:moveTo>
                        <a:pt x="0" y="582"/>
                      </a:moveTo>
                      <a:lnTo>
                        <a:pt x="6" y="540"/>
                      </a:lnTo>
                      <a:lnTo>
                        <a:pt x="18" y="462"/>
                      </a:lnTo>
                      <a:lnTo>
                        <a:pt x="44" y="350"/>
                      </a:lnTo>
                      <a:lnTo>
                        <a:pt x="44" y="290"/>
                      </a:lnTo>
                      <a:lnTo>
                        <a:pt x="40" y="262"/>
                      </a:lnTo>
                      <a:lnTo>
                        <a:pt x="30" y="232"/>
                      </a:lnTo>
                      <a:lnTo>
                        <a:pt x="22" y="182"/>
                      </a:lnTo>
                      <a:lnTo>
                        <a:pt x="18" y="136"/>
                      </a:lnTo>
                      <a:lnTo>
                        <a:pt x="22" y="122"/>
                      </a:lnTo>
                      <a:lnTo>
                        <a:pt x="26" y="114"/>
                      </a:lnTo>
                      <a:lnTo>
                        <a:pt x="30" y="100"/>
                      </a:lnTo>
                      <a:lnTo>
                        <a:pt x="34" y="86"/>
                      </a:lnTo>
                      <a:lnTo>
                        <a:pt x="40" y="48"/>
                      </a:lnTo>
                      <a:lnTo>
                        <a:pt x="44" y="0"/>
                      </a:lnTo>
                      <a:lnTo>
                        <a:pt x="56" y="6"/>
                      </a:lnTo>
                      <a:lnTo>
                        <a:pt x="64" y="26"/>
                      </a:lnTo>
                      <a:lnTo>
                        <a:pt x="56" y="142"/>
                      </a:lnTo>
                      <a:lnTo>
                        <a:pt x="68" y="136"/>
                      </a:lnTo>
                      <a:lnTo>
                        <a:pt x="72" y="130"/>
                      </a:lnTo>
                      <a:lnTo>
                        <a:pt x="76" y="124"/>
                      </a:lnTo>
                      <a:lnTo>
                        <a:pt x="80" y="120"/>
                      </a:lnTo>
                      <a:lnTo>
                        <a:pt x="86" y="116"/>
                      </a:lnTo>
                      <a:lnTo>
                        <a:pt x="94" y="118"/>
                      </a:lnTo>
                      <a:lnTo>
                        <a:pt x="100" y="124"/>
                      </a:lnTo>
                      <a:lnTo>
                        <a:pt x="108" y="136"/>
                      </a:lnTo>
                      <a:lnTo>
                        <a:pt x="114" y="146"/>
                      </a:lnTo>
                      <a:lnTo>
                        <a:pt x="124" y="156"/>
                      </a:lnTo>
                      <a:lnTo>
                        <a:pt x="134" y="164"/>
                      </a:lnTo>
                      <a:lnTo>
                        <a:pt x="148" y="170"/>
                      </a:lnTo>
                      <a:lnTo>
                        <a:pt x="162" y="176"/>
                      </a:lnTo>
                      <a:lnTo>
                        <a:pt x="178" y="180"/>
                      </a:lnTo>
                      <a:lnTo>
                        <a:pt x="210" y="188"/>
                      </a:lnTo>
                      <a:lnTo>
                        <a:pt x="240" y="192"/>
                      </a:lnTo>
                      <a:lnTo>
                        <a:pt x="266" y="194"/>
                      </a:lnTo>
                      <a:lnTo>
                        <a:pt x="292" y="194"/>
                      </a:lnTo>
                      <a:lnTo>
                        <a:pt x="296" y="210"/>
                      </a:lnTo>
                      <a:lnTo>
                        <a:pt x="292" y="230"/>
                      </a:lnTo>
                      <a:lnTo>
                        <a:pt x="286" y="250"/>
                      </a:lnTo>
                      <a:lnTo>
                        <a:pt x="282" y="252"/>
                      </a:lnTo>
                      <a:lnTo>
                        <a:pt x="270" y="252"/>
                      </a:lnTo>
                      <a:lnTo>
                        <a:pt x="252" y="260"/>
                      </a:lnTo>
                      <a:lnTo>
                        <a:pt x="226" y="260"/>
                      </a:lnTo>
                      <a:lnTo>
                        <a:pt x="214" y="272"/>
                      </a:lnTo>
                      <a:lnTo>
                        <a:pt x="198" y="280"/>
                      </a:lnTo>
                      <a:lnTo>
                        <a:pt x="188" y="288"/>
                      </a:lnTo>
                      <a:lnTo>
                        <a:pt x="176" y="300"/>
                      </a:lnTo>
                      <a:lnTo>
                        <a:pt x="164" y="330"/>
                      </a:lnTo>
                      <a:lnTo>
                        <a:pt x="150" y="372"/>
                      </a:lnTo>
                      <a:lnTo>
                        <a:pt x="148" y="740"/>
                      </a:lnTo>
                      <a:lnTo>
                        <a:pt x="0" y="604"/>
                      </a:lnTo>
                      <a:lnTo>
                        <a:pt x="0" y="58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68686"/>
                    </a:gs>
                    <a:gs pos="50000">
                      <a:srgbClr val="C1C1C1"/>
                    </a:gs>
                    <a:gs pos="100000">
                      <a:srgbClr val="E6E6E6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Calibri" pitchFamily="-105" charset="0"/>
                  </a:endParaRPr>
                </a:p>
              </p:txBody>
            </p:sp>
          </p:grpSp>
          <p:sp>
            <p:nvSpPr>
              <p:cNvPr id="10" name="Kombinationstegning 64"/>
              <p:cNvSpPr>
                <a:spLocks noChangeArrowheads="1"/>
              </p:cNvSpPr>
              <p:nvPr/>
            </p:nvSpPr>
            <p:spPr bwMode="auto">
              <a:xfrm>
                <a:off x="6998358" y="2553140"/>
                <a:ext cx="177803" cy="196846"/>
              </a:xfrm>
              <a:custGeom>
                <a:avLst/>
                <a:gdLst>
                  <a:gd name="T0" fmla="*/ 12700 w 177800"/>
                  <a:gd name="T1" fmla="*/ 0 h 196850"/>
                  <a:gd name="T2" fmla="*/ 0 w 177800"/>
                  <a:gd name="T3" fmla="*/ 196834 h 196850"/>
                  <a:gd name="T4" fmla="*/ 177812 w 177800"/>
                  <a:gd name="T5" fmla="*/ 196834 h 196850"/>
                  <a:gd name="T6" fmla="*/ 120658 w 177800"/>
                  <a:gd name="T7" fmla="*/ 31746 h 196850"/>
                  <a:gd name="T8" fmla="*/ 12700 w 177800"/>
                  <a:gd name="T9" fmla="*/ 0 h 1968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7800"/>
                  <a:gd name="T16" fmla="*/ 0 h 196850"/>
                  <a:gd name="T17" fmla="*/ 177800 w 177800"/>
                  <a:gd name="T18" fmla="*/ 196850 h 1968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7800" h="196850">
                    <a:moveTo>
                      <a:pt x="12700" y="0"/>
                    </a:moveTo>
                    <a:cubicBezTo>
                      <a:pt x="8326" y="65607"/>
                      <a:pt x="0" y="131097"/>
                      <a:pt x="0" y="196850"/>
                    </a:cubicBezTo>
                    <a:lnTo>
                      <a:pt x="177800" y="196850"/>
                    </a:lnTo>
                    <a:lnTo>
                      <a:pt x="120650" y="31750"/>
                    </a:lnTo>
                    <a:lnTo>
                      <a:pt x="12700" y="0"/>
                    </a:lnTo>
                    <a:close/>
                  </a:path>
                </a:pathLst>
              </a:custGeom>
              <a:solidFill>
                <a:srgbClr val="01010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/>
                <a:endParaRPr lang="en-US">
                  <a:solidFill>
                    <a:srgbClr val="000000"/>
                  </a:solidFill>
                  <a:latin typeface="Calibri" pitchFamily="-105" charset="0"/>
                </a:endParaRPr>
              </a:p>
            </p:txBody>
          </p:sp>
        </p:grpSp>
        <p:sp>
          <p:nvSpPr>
            <p:cNvPr id="6" name="Freeform 82"/>
            <p:cNvSpPr>
              <a:spLocks/>
            </p:cNvSpPr>
            <p:nvPr/>
          </p:nvSpPr>
          <p:spPr bwMode="auto">
            <a:xfrm>
              <a:off x="7212675" y="1614949"/>
              <a:ext cx="498484" cy="760395"/>
            </a:xfrm>
            <a:custGeom>
              <a:avLst/>
              <a:gdLst>
                <a:gd name="T0" fmla="*/ 2147483647 w 440"/>
                <a:gd name="T1" fmla="*/ 2147483647 h 670"/>
                <a:gd name="T2" fmla="*/ 2147483647 w 440"/>
                <a:gd name="T3" fmla="*/ 2147483647 h 670"/>
                <a:gd name="T4" fmla="*/ 2147483647 w 440"/>
                <a:gd name="T5" fmla="*/ 0 h 670"/>
                <a:gd name="T6" fmla="*/ 2147483647 w 440"/>
                <a:gd name="T7" fmla="*/ 0 h 670"/>
                <a:gd name="T8" fmla="*/ 2147483647 w 440"/>
                <a:gd name="T9" fmla="*/ 2147483647 h 670"/>
                <a:gd name="T10" fmla="*/ 2147483647 w 440"/>
                <a:gd name="T11" fmla="*/ 2147483647 h 670"/>
                <a:gd name="T12" fmla="*/ 2147483647 w 440"/>
                <a:gd name="T13" fmla="*/ 2147483647 h 670"/>
                <a:gd name="T14" fmla="*/ 2147483647 w 440"/>
                <a:gd name="T15" fmla="*/ 2147483647 h 670"/>
                <a:gd name="T16" fmla="*/ 2147483647 w 440"/>
                <a:gd name="T17" fmla="*/ 2147483647 h 670"/>
                <a:gd name="T18" fmla="*/ 2147483647 w 440"/>
                <a:gd name="T19" fmla="*/ 2147483647 h 670"/>
                <a:gd name="T20" fmla="*/ 2147483647 w 440"/>
                <a:gd name="T21" fmla="*/ 2147483647 h 670"/>
                <a:gd name="T22" fmla="*/ 2147483647 w 440"/>
                <a:gd name="T23" fmla="*/ 2147483647 h 670"/>
                <a:gd name="T24" fmla="*/ 2147483647 w 440"/>
                <a:gd name="T25" fmla="*/ 2147483647 h 670"/>
                <a:gd name="T26" fmla="*/ 2147483647 w 440"/>
                <a:gd name="T27" fmla="*/ 2147483647 h 670"/>
                <a:gd name="T28" fmla="*/ 2147483647 w 440"/>
                <a:gd name="T29" fmla="*/ 2147483647 h 670"/>
                <a:gd name="T30" fmla="*/ 2147483647 w 440"/>
                <a:gd name="T31" fmla="*/ 2147483647 h 670"/>
                <a:gd name="T32" fmla="*/ 2147483647 w 440"/>
                <a:gd name="T33" fmla="*/ 2147483647 h 670"/>
                <a:gd name="T34" fmla="*/ 2147483647 w 440"/>
                <a:gd name="T35" fmla="*/ 2147483647 h 670"/>
                <a:gd name="T36" fmla="*/ 2147483647 w 440"/>
                <a:gd name="T37" fmla="*/ 2147483647 h 670"/>
                <a:gd name="T38" fmla="*/ 2147483647 w 440"/>
                <a:gd name="T39" fmla="*/ 2147483647 h 670"/>
                <a:gd name="T40" fmla="*/ 2147483647 w 440"/>
                <a:gd name="T41" fmla="*/ 2147483647 h 670"/>
                <a:gd name="T42" fmla="*/ 2147483647 w 440"/>
                <a:gd name="T43" fmla="*/ 2147483647 h 670"/>
                <a:gd name="T44" fmla="*/ 2147483647 w 440"/>
                <a:gd name="T45" fmla="*/ 2147483647 h 670"/>
                <a:gd name="T46" fmla="*/ 2147483647 w 440"/>
                <a:gd name="T47" fmla="*/ 2147483647 h 670"/>
                <a:gd name="T48" fmla="*/ 2147483647 w 440"/>
                <a:gd name="T49" fmla="*/ 2147483647 h 670"/>
                <a:gd name="T50" fmla="*/ 2147483647 w 440"/>
                <a:gd name="T51" fmla="*/ 2147483647 h 670"/>
                <a:gd name="T52" fmla="*/ 2147483647 w 440"/>
                <a:gd name="T53" fmla="*/ 2147483647 h 670"/>
                <a:gd name="T54" fmla="*/ 2147483647 w 440"/>
                <a:gd name="T55" fmla="*/ 2147483647 h 670"/>
                <a:gd name="T56" fmla="*/ 2147483647 w 440"/>
                <a:gd name="T57" fmla="*/ 2147483647 h 670"/>
                <a:gd name="T58" fmla="*/ 2147483647 w 440"/>
                <a:gd name="T59" fmla="*/ 2147483647 h 670"/>
                <a:gd name="T60" fmla="*/ 2147483647 w 440"/>
                <a:gd name="T61" fmla="*/ 2147483647 h 670"/>
                <a:gd name="T62" fmla="*/ 0 w 440"/>
                <a:gd name="T63" fmla="*/ 2147483647 h 670"/>
                <a:gd name="T64" fmla="*/ 2147483647 w 440"/>
                <a:gd name="T65" fmla="*/ 2147483647 h 670"/>
                <a:gd name="T66" fmla="*/ 2147483647 w 440"/>
                <a:gd name="T67" fmla="*/ 2147483647 h 670"/>
                <a:gd name="T68" fmla="*/ 2147483647 w 440"/>
                <a:gd name="T69" fmla="*/ 2147483647 h 670"/>
                <a:gd name="T70" fmla="*/ 2147483647 w 440"/>
                <a:gd name="T71" fmla="*/ 2147483647 h 670"/>
                <a:gd name="T72" fmla="*/ 2147483647 w 440"/>
                <a:gd name="T73" fmla="*/ 2147483647 h 670"/>
                <a:gd name="T74" fmla="*/ 2147483647 w 440"/>
                <a:gd name="T75" fmla="*/ 2147483647 h 670"/>
                <a:gd name="T76" fmla="*/ 2147483647 w 440"/>
                <a:gd name="T77" fmla="*/ 2147483647 h 670"/>
                <a:gd name="T78" fmla="*/ 2147483647 w 440"/>
                <a:gd name="T79" fmla="*/ 2147483647 h 670"/>
                <a:gd name="T80" fmla="*/ 2147483647 w 440"/>
                <a:gd name="T81" fmla="*/ 2147483647 h 670"/>
                <a:gd name="T82" fmla="*/ 2147483647 w 440"/>
                <a:gd name="T83" fmla="*/ 2147483647 h 67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40"/>
                <a:gd name="T127" fmla="*/ 0 h 670"/>
                <a:gd name="T128" fmla="*/ 440 w 440"/>
                <a:gd name="T129" fmla="*/ 670 h 67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40" h="670">
                  <a:moveTo>
                    <a:pt x="438" y="22"/>
                  </a:moveTo>
                  <a:lnTo>
                    <a:pt x="440" y="8"/>
                  </a:lnTo>
                  <a:lnTo>
                    <a:pt x="440" y="0"/>
                  </a:lnTo>
                  <a:lnTo>
                    <a:pt x="412" y="0"/>
                  </a:lnTo>
                  <a:lnTo>
                    <a:pt x="412" y="4"/>
                  </a:lnTo>
                  <a:lnTo>
                    <a:pt x="390" y="26"/>
                  </a:lnTo>
                  <a:lnTo>
                    <a:pt x="362" y="54"/>
                  </a:lnTo>
                  <a:lnTo>
                    <a:pt x="340" y="76"/>
                  </a:lnTo>
                  <a:lnTo>
                    <a:pt x="304" y="98"/>
                  </a:lnTo>
                  <a:lnTo>
                    <a:pt x="234" y="134"/>
                  </a:lnTo>
                  <a:lnTo>
                    <a:pt x="198" y="156"/>
                  </a:lnTo>
                  <a:lnTo>
                    <a:pt x="176" y="170"/>
                  </a:lnTo>
                  <a:lnTo>
                    <a:pt x="162" y="192"/>
                  </a:lnTo>
                  <a:lnTo>
                    <a:pt x="162" y="214"/>
                  </a:lnTo>
                  <a:lnTo>
                    <a:pt x="148" y="192"/>
                  </a:lnTo>
                  <a:lnTo>
                    <a:pt x="140" y="156"/>
                  </a:lnTo>
                  <a:lnTo>
                    <a:pt x="126" y="134"/>
                  </a:lnTo>
                  <a:lnTo>
                    <a:pt x="120" y="120"/>
                  </a:lnTo>
                  <a:lnTo>
                    <a:pt x="120" y="98"/>
                  </a:lnTo>
                  <a:lnTo>
                    <a:pt x="120" y="76"/>
                  </a:lnTo>
                  <a:lnTo>
                    <a:pt x="148" y="70"/>
                  </a:lnTo>
                  <a:lnTo>
                    <a:pt x="168" y="54"/>
                  </a:lnTo>
                  <a:lnTo>
                    <a:pt x="176" y="34"/>
                  </a:lnTo>
                  <a:lnTo>
                    <a:pt x="102" y="46"/>
                  </a:lnTo>
                  <a:lnTo>
                    <a:pt x="90" y="66"/>
                  </a:lnTo>
                  <a:lnTo>
                    <a:pt x="78" y="80"/>
                  </a:lnTo>
                  <a:lnTo>
                    <a:pt x="64" y="124"/>
                  </a:lnTo>
                  <a:lnTo>
                    <a:pt x="50" y="212"/>
                  </a:lnTo>
                  <a:lnTo>
                    <a:pt x="22" y="394"/>
                  </a:lnTo>
                  <a:lnTo>
                    <a:pt x="8" y="576"/>
                  </a:lnTo>
                  <a:lnTo>
                    <a:pt x="0" y="642"/>
                  </a:lnTo>
                  <a:lnTo>
                    <a:pt x="8" y="670"/>
                  </a:lnTo>
                  <a:lnTo>
                    <a:pt x="50" y="590"/>
                  </a:lnTo>
                  <a:lnTo>
                    <a:pt x="156" y="394"/>
                  </a:lnTo>
                  <a:lnTo>
                    <a:pt x="218" y="284"/>
                  </a:lnTo>
                  <a:lnTo>
                    <a:pt x="290" y="182"/>
                  </a:lnTo>
                  <a:lnTo>
                    <a:pt x="346" y="102"/>
                  </a:lnTo>
                  <a:lnTo>
                    <a:pt x="374" y="72"/>
                  </a:lnTo>
                  <a:lnTo>
                    <a:pt x="394" y="52"/>
                  </a:lnTo>
                  <a:lnTo>
                    <a:pt x="414" y="38"/>
                  </a:lnTo>
                  <a:lnTo>
                    <a:pt x="438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en-US">
                <a:solidFill>
                  <a:srgbClr val="000000"/>
                </a:solidFill>
                <a:latin typeface="Calibri" pitchFamily="-105" charset="0"/>
              </a:endParaRPr>
            </a:p>
          </p:txBody>
        </p:sp>
        <p:sp>
          <p:nvSpPr>
            <p:cNvPr id="7" name="Freeform 64"/>
            <p:cNvSpPr>
              <a:spLocks/>
            </p:cNvSpPr>
            <p:nvPr/>
          </p:nvSpPr>
          <p:spPr bwMode="auto">
            <a:xfrm>
              <a:off x="6150618" y="2037215"/>
              <a:ext cx="142878" cy="211132"/>
            </a:xfrm>
            <a:custGeom>
              <a:avLst/>
              <a:gdLst>
                <a:gd name="T0" fmla="*/ 2147483647 w 126"/>
                <a:gd name="T1" fmla="*/ 2147483647 h 186"/>
                <a:gd name="T2" fmla="*/ 2147483647 w 126"/>
                <a:gd name="T3" fmla="*/ 0 h 186"/>
                <a:gd name="T4" fmla="*/ 2147483647 w 126"/>
                <a:gd name="T5" fmla="*/ 0 h 186"/>
                <a:gd name="T6" fmla="*/ 2147483647 w 126"/>
                <a:gd name="T7" fmla="*/ 2147483647 h 186"/>
                <a:gd name="T8" fmla="*/ 2147483647 w 126"/>
                <a:gd name="T9" fmla="*/ 2147483647 h 186"/>
                <a:gd name="T10" fmla="*/ 2147483647 w 126"/>
                <a:gd name="T11" fmla="*/ 2147483647 h 186"/>
                <a:gd name="T12" fmla="*/ 2147483647 w 126"/>
                <a:gd name="T13" fmla="*/ 2147483647 h 186"/>
                <a:gd name="T14" fmla="*/ 0 w 126"/>
                <a:gd name="T15" fmla="*/ 2147483647 h 186"/>
                <a:gd name="T16" fmla="*/ 2147483647 w 126"/>
                <a:gd name="T17" fmla="*/ 2147483647 h 186"/>
                <a:gd name="T18" fmla="*/ 2147483647 w 126"/>
                <a:gd name="T19" fmla="*/ 2147483647 h 186"/>
                <a:gd name="T20" fmla="*/ 2147483647 w 126"/>
                <a:gd name="T21" fmla="*/ 2147483647 h 186"/>
                <a:gd name="T22" fmla="*/ 2147483647 w 126"/>
                <a:gd name="T23" fmla="*/ 2147483647 h 186"/>
                <a:gd name="T24" fmla="*/ 2147483647 w 126"/>
                <a:gd name="T25" fmla="*/ 2147483647 h 186"/>
                <a:gd name="T26" fmla="*/ 2147483647 w 126"/>
                <a:gd name="T27" fmla="*/ 2147483647 h 186"/>
                <a:gd name="T28" fmla="*/ 2147483647 w 126"/>
                <a:gd name="T29" fmla="*/ 2147483647 h 186"/>
                <a:gd name="T30" fmla="*/ 2147483647 w 126"/>
                <a:gd name="T31" fmla="*/ 2147483647 h 186"/>
                <a:gd name="T32" fmla="*/ 2147483647 w 126"/>
                <a:gd name="T33" fmla="*/ 2147483647 h 186"/>
                <a:gd name="T34" fmla="*/ 2147483647 w 126"/>
                <a:gd name="T35" fmla="*/ 2147483647 h 186"/>
                <a:gd name="T36" fmla="*/ 2147483647 w 126"/>
                <a:gd name="T37" fmla="*/ 2147483647 h 186"/>
                <a:gd name="T38" fmla="*/ 2147483647 w 126"/>
                <a:gd name="T39" fmla="*/ 2147483647 h 18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26"/>
                <a:gd name="T61" fmla="*/ 0 h 186"/>
                <a:gd name="T62" fmla="*/ 126 w 126"/>
                <a:gd name="T63" fmla="*/ 186 h 18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26" h="186">
                  <a:moveTo>
                    <a:pt x="126" y="22"/>
                  </a:moveTo>
                  <a:lnTo>
                    <a:pt x="104" y="0"/>
                  </a:lnTo>
                  <a:lnTo>
                    <a:pt x="84" y="20"/>
                  </a:lnTo>
                  <a:lnTo>
                    <a:pt x="58" y="52"/>
                  </a:lnTo>
                  <a:lnTo>
                    <a:pt x="28" y="90"/>
                  </a:lnTo>
                  <a:lnTo>
                    <a:pt x="14" y="112"/>
                  </a:lnTo>
                  <a:lnTo>
                    <a:pt x="0" y="134"/>
                  </a:lnTo>
                  <a:lnTo>
                    <a:pt x="40" y="186"/>
                  </a:lnTo>
                  <a:lnTo>
                    <a:pt x="50" y="180"/>
                  </a:lnTo>
                  <a:lnTo>
                    <a:pt x="60" y="174"/>
                  </a:lnTo>
                  <a:lnTo>
                    <a:pt x="68" y="164"/>
                  </a:lnTo>
                  <a:lnTo>
                    <a:pt x="76" y="152"/>
                  </a:lnTo>
                  <a:lnTo>
                    <a:pt x="92" y="126"/>
                  </a:lnTo>
                  <a:lnTo>
                    <a:pt x="104" y="98"/>
                  </a:lnTo>
                  <a:lnTo>
                    <a:pt x="114" y="70"/>
                  </a:lnTo>
                  <a:lnTo>
                    <a:pt x="120" y="46"/>
                  </a:lnTo>
                  <a:lnTo>
                    <a:pt x="126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en-US">
                <a:solidFill>
                  <a:srgbClr val="000000"/>
                </a:solidFill>
                <a:latin typeface="Calibri" pitchFamily="-105" charset="0"/>
              </a:endParaRPr>
            </a:p>
          </p:txBody>
        </p:sp>
        <p:sp>
          <p:nvSpPr>
            <p:cNvPr id="8" name="Freeform 81"/>
            <p:cNvSpPr>
              <a:spLocks/>
            </p:cNvSpPr>
            <p:nvPr/>
          </p:nvSpPr>
          <p:spPr bwMode="auto">
            <a:xfrm>
              <a:off x="7147586" y="2819834"/>
              <a:ext cx="222254" cy="217483"/>
            </a:xfrm>
            <a:custGeom>
              <a:avLst/>
              <a:gdLst>
                <a:gd name="T0" fmla="*/ 0 w 196"/>
                <a:gd name="T1" fmla="*/ 2147483647 h 192"/>
                <a:gd name="T2" fmla="*/ 0 w 196"/>
                <a:gd name="T3" fmla="*/ 2147483647 h 192"/>
                <a:gd name="T4" fmla="*/ 2147483647 w 196"/>
                <a:gd name="T5" fmla="*/ 2147483647 h 192"/>
                <a:gd name="T6" fmla="*/ 2147483647 w 196"/>
                <a:gd name="T7" fmla="*/ 2147483647 h 192"/>
                <a:gd name="T8" fmla="*/ 2147483647 w 196"/>
                <a:gd name="T9" fmla="*/ 2147483647 h 192"/>
                <a:gd name="T10" fmla="*/ 2147483647 w 196"/>
                <a:gd name="T11" fmla="*/ 2147483647 h 192"/>
                <a:gd name="T12" fmla="*/ 2147483647 w 196"/>
                <a:gd name="T13" fmla="*/ 2147483647 h 192"/>
                <a:gd name="T14" fmla="*/ 2147483647 w 196"/>
                <a:gd name="T15" fmla="*/ 2147483647 h 192"/>
                <a:gd name="T16" fmla="*/ 2147483647 w 196"/>
                <a:gd name="T17" fmla="*/ 2147483647 h 192"/>
                <a:gd name="T18" fmla="*/ 2147483647 w 196"/>
                <a:gd name="T19" fmla="*/ 2147483647 h 192"/>
                <a:gd name="T20" fmla="*/ 2147483647 w 196"/>
                <a:gd name="T21" fmla="*/ 2147483647 h 192"/>
                <a:gd name="T22" fmla="*/ 2147483647 w 196"/>
                <a:gd name="T23" fmla="*/ 2147483647 h 192"/>
                <a:gd name="T24" fmla="*/ 2147483647 w 196"/>
                <a:gd name="T25" fmla="*/ 2147483647 h 192"/>
                <a:gd name="T26" fmla="*/ 2147483647 w 196"/>
                <a:gd name="T27" fmla="*/ 2147483647 h 192"/>
                <a:gd name="T28" fmla="*/ 2147483647 w 196"/>
                <a:gd name="T29" fmla="*/ 2147483647 h 192"/>
                <a:gd name="T30" fmla="*/ 2147483647 w 196"/>
                <a:gd name="T31" fmla="*/ 2147483647 h 192"/>
                <a:gd name="T32" fmla="*/ 2147483647 w 196"/>
                <a:gd name="T33" fmla="*/ 2147483647 h 192"/>
                <a:gd name="T34" fmla="*/ 2147483647 w 196"/>
                <a:gd name="T35" fmla="*/ 2147483647 h 192"/>
                <a:gd name="T36" fmla="*/ 2147483647 w 196"/>
                <a:gd name="T37" fmla="*/ 2147483647 h 192"/>
                <a:gd name="T38" fmla="*/ 2147483647 w 196"/>
                <a:gd name="T39" fmla="*/ 2147483647 h 192"/>
                <a:gd name="T40" fmla="*/ 2147483647 w 196"/>
                <a:gd name="T41" fmla="*/ 2147483647 h 192"/>
                <a:gd name="T42" fmla="*/ 2147483647 w 196"/>
                <a:gd name="T43" fmla="*/ 0 h 192"/>
                <a:gd name="T44" fmla="*/ 0 w 196"/>
                <a:gd name="T45" fmla="*/ 2147483647 h 19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96"/>
                <a:gd name="T70" fmla="*/ 0 h 192"/>
                <a:gd name="T71" fmla="*/ 196 w 196"/>
                <a:gd name="T72" fmla="*/ 192 h 19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96" h="192">
                  <a:moveTo>
                    <a:pt x="0" y="38"/>
                  </a:moveTo>
                  <a:lnTo>
                    <a:pt x="0" y="38"/>
                  </a:lnTo>
                  <a:lnTo>
                    <a:pt x="12" y="56"/>
                  </a:lnTo>
                  <a:lnTo>
                    <a:pt x="24" y="74"/>
                  </a:lnTo>
                  <a:lnTo>
                    <a:pt x="36" y="96"/>
                  </a:lnTo>
                  <a:lnTo>
                    <a:pt x="46" y="120"/>
                  </a:lnTo>
                  <a:lnTo>
                    <a:pt x="50" y="132"/>
                  </a:lnTo>
                  <a:lnTo>
                    <a:pt x="54" y="146"/>
                  </a:lnTo>
                  <a:lnTo>
                    <a:pt x="54" y="158"/>
                  </a:lnTo>
                  <a:lnTo>
                    <a:pt x="54" y="170"/>
                  </a:lnTo>
                  <a:lnTo>
                    <a:pt x="52" y="182"/>
                  </a:lnTo>
                  <a:lnTo>
                    <a:pt x="46" y="192"/>
                  </a:lnTo>
                  <a:lnTo>
                    <a:pt x="196" y="178"/>
                  </a:lnTo>
                  <a:lnTo>
                    <a:pt x="190" y="152"/>
                  </a:lnTo>
                  <a:lnTo>
                    <a:pt x="174" y="96"/>
                  </a:lnTo>
                  <a:lnTo>
                    <a:pt x="162" y="64"/>
                  </a:lnTo>
                  <a:lnTo>
                    <a:pt x="150" y="36"/>
                  </a:lnTo>
                  <a:lnTo>
                    <a:pt x="144" y="24"/>
                  </a:lnTo>
                  <a:lnTo>
                    <a:pt x="138" y="14"/>
                  </a:lnTo>
                  <a:lnTo>
                    <a:pt x="130" y="6"/>
                  </a:lnTo>
                  <a:lnTo>
                    <a:pt x="124" y="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en-US">
                <a:solidFill>
                  <a:srgbClr val="000000"/>
                </a:solidFill>
                <a:latin typeface="Calibri" pitchFamily="-105" charset="0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228600" y="533400"/>
            <a:ext cx="6934200" cy="7694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ln/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400" b="1" dirty="0" smtClean="0">
                <a:ln/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/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b="1" dirty="0" smtClean="0">
                <a:ln/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/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400" b="1" dirty="0" smtClean="0">
                <a:ln/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/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bn-BD" sz="4400" b="1" dirty="0" smtClean="0">
                <a:ln/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sz="4400" b="1" dirty="0">
              <a:ln/>
              <a:solidFill>
                <a:srgbClr val="2911D7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4800" y="2057400"/>
            <a:ext cx="6858000" cy="390876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bn-BD" sz="28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নিউটনের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বিষয়ক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প্রথম ও দ্বিতীয়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সূত্র</a:t>
            </a:r>
            <a:r>
              <a:rPr lang="bn-B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বিবৃতি করতে  </a:t>
            </a:r>
          </a:p>
          <a:p>
            <a:r>
              <a:rPr lang="bn-B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পারেব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bn-BD" sz="28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প্রথম সূএের সাহায্যে জড়তা ও বলের ব্যাখ্যা করেত পারবে</a:t>
            </a:r>
            <a:endParaRPr lang="en-US" sz="32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দ্বিতীয়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সূত্র</a:t>
            </a:r>
            <a:r>
              <a:rPr lang="bn-B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ের সাহায্যে বল, ত্বরন ও ভরের মধ্যে সম্পর্ক   </a:t>
            </a:r>
          </a:p>
          <a:p>
            <a:r>
              <a:rPr lang="bn-B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স্থাপন করতে পারবে।</a:t>
            </a:r>
            <a:endParaRPr lang="en-US" sz="28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F=ma </a:t>
            </a:r>
            <a:r>
              <a:rPr lang="bn-B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সূত্রের সাহায্যে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ভরবেগ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সম্পর্কীত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গাণিতিক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সমস্যার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sz="28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bn-BD" sz="28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endParaRPr lang="en-US" sz="24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42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44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45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46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47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43" name="Action Button: Help 42">
              <a:hlinkClick r:id="rId3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14400" y="0"/>
            <a:ext cx="5257800" cy="1219200"/>
            <a:chOff x="1056" y="96"/>
            <a:chExt cx="3648" cy="768"/>
          </a:xfrm>
        </p:grpSpPr>
        <p:sp>
          <p:nvSpPr>
            <p:cNvPr id="157702" name="AutoShape 6"/>
            <p:cNvSpPr>
              <a:spLocks noChangeArrowheads="1"/>
            </p:cNvSpPr>
            <p:nvPr/>
          </p:nvSpPr>
          <p:spPr bwMode="auto">
            <a:xfrm>
              <a:off x="1056" y="96"/>
              <a:ext cx="3648" cy="768"/>
            </a:xfrm>
            <a:prstGeom prst="horizontalScroll">
              <a:avLst>
                <a:gd name="adj" fmla="val 25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>
              <a:prstShdw prst="shdw18" dist="17961" dir="13500000">
                <a:srgbClr val="0000FF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en-US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57703" name="Text Box 7"/>
            <p:cNvSpPr txBox="1">
              <a:spLocks noChangeArrowheads="1"/>
            </p:cNvSpPr>
            <p:nvPr/>
          </p:nvSpPr>
          <p:spPr bwMode="auto">
            <a:xfrm>
              <a:off x="1632" y="336"/>
              <a:ext cx="26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bn-BD" sz="3200" b="1" dirty="0" smtClean="0">
                  <a:latin typeface="NikoshBAN" pitchFamily="2" charset="0"/>
                  <a:cs typeface="NikoshBAN" pitchFamily="2" charset="0"/>
                </a:rPr>
                <a:t>মূল্যায়ন</a:t>
              </a:r>
              <a:endParaRPr lang="en-US" sz="3200" b="1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990600" y="1371600"/>
            <a:ext cx="5257800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সত্যি</a:t>
            </a:r>
            <a:r>
              <a:rPr lang="en-US" sz="2800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মিথ্যা</a:t>
            </a:r>
            <a:r>
              <a:rPr lang="bn-BD" sz="2800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নির্ণয় </a:t>
            </a:r>
            <a:r>
              <a:rPr lang="en-US" sz="2800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400" dirty="0">
              <a:solidFill>
                <a:srgbClr val="2911D7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822325" y="2057400"/>
            <a:ext cx="5959475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endParaRPr lang="en-US" sz="1600" b="1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/>
            <a:endParaRPr lang="en-US" sz="1600" b="1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/>
            <a:endParaRPr lang="en-US" sz="1600" b="1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/>
            <a:endParaRPr lang="en-US" sz="1600" b="1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/>
            <a:endParaRPr lang="en-US" sz="1600" b="1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/>
            <a:endParaRPr lang="en-US" sz="1600" b="1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/>
            <a:r>
              <a:rPr lang="en-US" sz="1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600" b="1" dirty="0"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Tx/>
              <a:buAutoNum type="arabicPeriod"/>
            </a:pPr>
            <a:endParaRPr lang="en-US" sz="1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6858000" y="2068512"/>
            <a:ext cx="838200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NikoshBAN" pitchFamily="2" charset="0"/>
                <a:cs typeface="NikoshBAN" pitchFamily="2" charset="0"/>
                <a:hlinkClick r:id="" action="ppaction://hlinkshowjump?jump=nextslide"/>
              </a:rPr>
              <a:t>সত্যি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7848600" y="2068512"/>
            <a:ext cx="838200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  <a:hlinkClick r:id="rId3" action="ppaction://hlinksldjump"/>
              </a:rPr>
              <a:t>মিথ্যা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6858000" y="2590800"/>
            <a:ext cx="838200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NikoshBAN" pitchFamily="2" charset="0"/>
                <a:cs typeface="NikoshBAN" pitchFamily="2" charset="0"/>
                <a:hlinkClick r:id="rId3" action="ppaction://hlinksldjump"/>
              </a:rPr>
              <a:t>সত্যি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7848600" y="2590800"/>
            <a:ext cx="838200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মিথ্যা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6858000" y="3200400"/>
            <a:ext cx="838200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সত্যি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7848600" y="3200400"/>
            <a:ext cx="838200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NikoshBAN" pitchFamily="2" charset="0"/>
                <a:cs typeface="NikoshBAN" pitchFamily="2" charset="0"/>
                <a:hlinkClick r:id="rId3" action="ppaction://hlinksldjump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  <a:hlinkClick r:id="rId3" action="ppaction://hlinksldjump"/>
              </a:rPr>
              <a:t>মিথ্যা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7848600" y="4495800"/>
            <a:ext cx="838200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  <a:hlinkClick r:id="rId3" action="ppaction://hlinksldjump"/>
              </a:rPr>
              <a:t>মিথ্যা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>
            <a:off x="7848600" y="3810000"/>
            <a:ext cx="838200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  <a:hlinkClick r:id="rId3" action="ppaction://hlinksldjump"/>
              </a:rPr>
              <a:t>মিথ্যা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6858000" y="3810000"/>
            <a:ext cx="762000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সত্যি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6858000" y="4506912"/>
            <a:ext cx="762000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সত্যি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7" name="Picture 6" descr="il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5181600"/>
            <a:ext cx="5257800" cy="1219200"/>
          </a:xfrm>
          <a:prstGeom prst="rect">
            <a:avLst/>
          </a:prstGeom>
          <a:noFill/>
        </p:spPr>
      </p:pic>
      <p:sp>
        <p:nvSpPr>
          <p:cNvPr id="18" name="Rectangle 17"/>
          <p:cNvSpPr/>
          <p:nvPr/>
        </p:nvSpPr>
        <p:spPr>
          <a:xfrm>
            <a:off x="990600" y="2057400"/>
            <a:ext cx="5257800" cy="381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/>
            <a:endParaRPr lang="bn-BD" sz="1600" b="1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/>
            <a:endParaRPr lang="bn-BD" sz="1600" b="1" dirty="0" smtClean="0">
              <a:latin typeface="NikoshBAN" pitchFamily="2" charset="0"/>
              <a:cs typeface="NikoshBAN" pitchFamily="2" charset="0"/>
            </a:endParaRPr>
          </a:p>
          <a:p>
            <a:pPr marL="457200" indent="-457200"/>
            <a:r>
              <a:rPr lang="en-US" sz="1600" b="1" dirty="0" smtClean="0">
                <a:latin typeface="NikoshBAN" pitchFamily="2" charset="0"/>
                <a:cs typeface="NikoshBAN" pitchFamily="2" charset="0"/>
              </a:rPr>
              <a:t>১. </a:t>
            </a:r>
            <a:r>
              <a:rPr lang="bn-BD" sz="1600" b="1" dirty="0" smtClean="0">
                <a:latin typeface="NikoshBAN" pitchFamily="2" charset="0"/>
                <a:cs typeface="NikoshBAN" pitchFamily="2" charset="0"/>
              </a:rPr>
              <a:t>সময়ের সাথে বস্তুর সরণের হারক বেগ বেল।  </a:t>
            </a:r>
            <a:r>
              <a:rPr lang="bn-BD" sz="1600" b="1" dirty="0" smtClean="0"/>
              <a:t> </a:t>
            </a:r>
            <a:endParaRPr lang="en-US" sz="1600" dirty="0" smtClean="0"/>
          </a:p>
          <a:p>
            <a:pPr marL="457200" indent="-457200"/>
            <a:r>
              <a:rPr lang="bn-BD" sz="1600" b="1" dirty="0" smtClean="0"/>
              <a:t> </a:t>
            </a:r>
            <a:endParaRPr lang="en-US" sz="1600" dirty="0" smtClean="0"/>
          </a:p>
          <a:p>
            <a:pPr marL="457200" indent="-457200"/>
            <a:endParaRPr lang="en-US" sz="16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990600" y="2667000"/>
            <a:ext cx="52578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/>
            <a:r>
              <a:rPr lang="en-US" sz="1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২. </a:t>
            </a:r>
            <a:r>
              <a:rPr lang="bn-BD" sz="1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ভরবেগের হার = </a:t>
            </a:r>
            <a:r>
              <a:rPr lang="en-US" sz="2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mu-</a:t>
            </a:r>
            <a:r>
              <a:rPr lang="en-US" sz="2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mv</a:t>
            </a:r>
            <a:r>
              <a:rPr lang="en-US" sz="2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20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990600" y="3200400"/>
            <a:ext cx="52578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/>
            <a:r>
              <a:rPr lang="en-US" sz="1400" b="1" dirty="0" smtClean="0">
                <a:latin typeface="NikoshBAN" pitchFamily="2" charset="0"/>
                <a:cs typeface="NikoshBAN" pitchFamily="2" charset="0"/>
              </a:rPr>
              <a:t>৩. </a:t>
            </a:r>
            <a:r>
              <a:rPr lang="bn-BD" sz="1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শেষবেগ = আদিবেগ+ত্বরণ </a:t>
            </a:r>
            <a:r>
              <a:rPr lang="bn-BD" b="1" dirty="0" smtClean="0"/>
              <a:t>x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গতিকাল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990600" y="3886200"/>
            <a:ext cx="52578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/>
            <a:r>
              <a:rPr lang="en-US" sz="2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৪. </a:t>
            </a:r>
            <a:r>
              <a:rPr lang="bn-BD" sz="2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 = ভর x ত্বরণ </a:t>
            </a:r>
            <a:endParaRPr lang="en-US" sz="20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Rounded Rectangular Callout 31"/>
          <p:cNvSpPr/>
          <p:nvPr/>
        </p:nvSpPr>
        <p:spPr>
          <a:xfrm>
            <a:off x="990600" y="4495800"/>
            <a:ext cx="5181600" cy="45720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/>
            <a:r>
              <a:rPr lang="en-US" sz="1400" b="1" dirty="0" smtClean="0">
                <a:latin typeface="NikoshBAN" pitchFamily="2" charset="0"/>
                <a:cs typeface="NikoshBAN" pitchFamily="2" charset="0"/>
              </a:rPr>
              <a:t>৫. </a:t>
            </a:r>
            <a:r>
              <a:rPr lang="en-US" sz="1600" b="1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1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b="1" dirty="0" err="1" smtClean="0">
                <a:latin typeface="NikoshBAN" pitchFamily="2" charset="0"/>
                <a:cs typeface="NikoshBAN" pitchFamily="2" charset="0"/>
              </a:rPr>
              <a:t>ছিবিটি</a:t>
            </a:r>
            <a:r>
              <a:rPr lang="en-US" sz="16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1600" b="1" dirty="0" err="1" smtClean="0">
                <a:latin typeface="NikoshBAN" pitchFamily="2" charset="0"/>
                <a:cs typeface="NikoshBAN" pitchFamily="2" charset="0"/>
              </a:rPr>
              <a:t>নিউটনের</a:t>
            </a:r>
            <a:r>
              <a:rPr lang="en-US" sz="1600" b="1" dirty="0" smtClean="0">
                <a:latin typeface="NikoshBAN" pitchFamily="2" charset="0"/>
                <a:cs typeface="NikoshBAN" pitchFamily="2" charset="0"/>
              </a:rPr>
              <a:t> ২য় </a:t>
            </a:r>
            <a:r>
              <a:rPr lang="en-US" sz="1600" b="1" dirty="0" err="1" smtClean="0">
                <a:latin typeface="NikoshBAN" pitchFamily="2" charset="0"/>
                <a:cs typeface="NikoshBAN" pitchFamily="2" charset="0"/>
              </a:rPr>
              <a:t>সূত্রকে</a:t>
            </a:r>
            <a:r>
              <a:rPr lang="en-US" sz="1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b="1" dirty="0" err="1" smtClean="0">
                <a:latin typeface="NikoshBAN" pitchFamily="2" charset="0"/>
                <a:cs typeface="NikoshBAN" pitchFamily="2" charset="0"/>
              </a:rPr>
              <a:t>সমর্থন</a:t>
            </a:r>
            <a:r>
              <a:rPr lang="en-US" sz="1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6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1600" b="1" dirty="0" smtClean="0">
                <a:latin typeface="NikoshBAN" pitchFamily="2" charset="0"/>
                <a:cs typeface="NikoshBAN" pitchFamily="2" charset="0"/>
              </a:rPr>
              <a:t>।   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33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35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6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7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8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34" name="Action Button: Help 33">
              <a:hlinkClick r:id="rId6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5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8" grpId="0" animBg="1"/>
      <p:bldP spid="157712" grpId="0" animBg="1"/>
      <p:bldP spid="157713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18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747" name="Picture 3" descr="bunnygir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514600"/>
            <a:ext cx="2217738" cy="2362200"/>
          </a:xfrm>
          <a:prstGeom prst="rect">
            <a:avLst/>
          </a:prstGeom>
          <a:noFill/>
        </p:spPr>
      </p:pic>
      <p:sp>
        <p:nvSpPr>
          <p:cNvPr id="159748" name="AutoShape 4"/>
          <p:cNvSpPr>
            <a:spLocks noChangeArrowheads="1"/>
          </p:cNvSpPr>
          <p:nvPr/>
        </p:nvSpPr>
        <p:spPr bwMode="auto">
          <a:xfrm>
            <a:off x="3429000" y="990600"/>
            <a:ext cx="3429000" cy="1371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sz="10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0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b="1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সঠিক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হয়েছে</a:t>
            </a:r>
            <a:endParaRPr lang="en-US" sz="3600" b="1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990600" y="5105400"/>
            <a:ext cx="2971800" cy="523220"/>
          </a:xfrm>
          <a:prstGeom prst="rect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  <a:hlinkClick r:id="rId4" action="ppaction://hlinksldjump"/>
              </a:rPr>
              <a:t>প্রশ্নে</a:t>
            </a:r>
            <a:r>
              <a:rPr lang="en-US" sz="2800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  <a:hlinkClick r:id="rId4" action="ppaction://hlinksldjump"/>
              </a:rPr>
              <a:t> </a:t>
            </a:r>
            <a:r>
              <a:rPr lang="en-US" sz="2800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  <a:hlinkClick r:id="rId4" action="ppaction://hlinksldjump"/>
              </a:rPr>
              <a:t>ফিরে</a:t>
            </a:r>
            <a:r>
              <a:rPr lang="en-US" sz="2800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  <a:hlinkClick r:id="rId4" action="ppaction://hlinksldjump"/>
              </a:rPr>
              <a:t> </a:t>
            </a:r>
            <a:r>
              <a:rPr lang="en-US" sz="2800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  <a:hlinkClick r:id="rId4" action="ppaction://hlinksldjump"/>
              </a:rPr>
              <a:t>যাই</a:t>
            </a:r>
            <a:endParaRPr lang="en-US" sz="2800" dirty="0" smtClean="0">
              <a:solidFill>
                <a:srgbClr val="2911D7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495800" y="5105400"/>
            <a:ext cx="3124200" cy="3810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  <a:hlinkClick r:id="rId5" action="ppaction://hlinksldjump"/>
              </a:rPr>
              <a:t>সামনে</a:t>
            </a:r>
            <a:r>
              <a:rPr lang="en-US" sz="2800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  <a:hlinkClick r:id="rId5" action="ppaction://hlinksldjump"/>
              </a:rPr>
              <a:t> </a:t>
            </a:r>
            <a:r>
              <a:rPr lang="en-US" sz="2800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  <a:hlinkClick r:id="rId5" action="ppaction://hlinksldjump"/>
              </a:rPr>
              <a:t>এগিয়ে</a:t>
            </a:r>
            <a:r>
              <a:rPr lang="en-US" sz="2800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  <a:hlinkClick r:id="rId5" action="ppaction://hlinksldjump"/>
              </a:rPr>
              <a:t> </a:t>
            </a:r>
            <a:r>
              <a:rPr lang="en-US" sz="2800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  <a:hlinkClick r:id="rId5" action="ppaction://hlinksldjump"/>
              </a:rPr>
              <a:t>যাই</a:t>
            </a:r>
            <a:endParaRPr lang="en-US" sz="2800" dirty="0">
              <a:solidFill>
                <a:srgbClr val="2911D7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Vertical Scroll 22"/>
          <p:cNvSpPr/>
          <p:nvPr/>
        </p:nvSpPr>
        <p:spPr>
          <a:xfrm>
            <a:off x="7543800" y="15240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6" action="ppaction://hlinksldjump"/>
              </a:rPr>
              <a:t>শিখনফল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7" action="ppaction://hlinksldjump"/>
              </a:rPr>
              <a:t>ব্স্তুর</a:t>
            </a:r>
            <a:r>
              <a:rPr lang="en-US" sz="1600" dirty="0" smtClean="0">
                <a:hlinkClick r:id="rId7" action="ppaction://hlinksldjump"/>
              </a:rPr>
              <a:t> </a:t>
            </a:r>
            <a:r>
              <a:rPr lang="en-US" sz="1600" dirty="0" err="1" smtClean="0">
                <a:hlinkClick r:id="rId7" action="ppaction://hlinksldjump"/>
              </a:rPr>
              <a:t>ধর্ম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8" action="ppaction://hlinksldjump"/>
              </a:rPr>
              <a:t>প্রথম</a:t>
            </a:r>
            <a:r>
              <a:rPr lang="en-US" sz="1600" dirty="0" smtClean="0">
                <a:hlinkClick r:id="rId8" action="ppaction://hlinksldjump"/>
              </a:rPr>
              <a:t> </a:t>
            </a:r>
            <a:r>
              <a:rPr lang="en-US" sz="1600" dirty="0" err="1" smtClean="0">
                <a:hlinkClick r:id="rId8" action="ppaction://hlinksldjump"/>
              </a:rPr>
              <a:t>সুত্র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জড়তা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বল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200" dirty="0" err="1" smtClean="0">
                <a:hlinkClick r:id="rId11" action="ppaction://hlinksldjump"/>
              </a:rPr>
              <a:t>জোড়ায়</a:t>
            </a:r>
            <a:r>
              <a:rPr lang="en-US" sz="1200" dirty="0" smtClean="0">
                <a:hlinkClick r:id="rId11" action="ppaction://hlinksldjump"/>
              </a:rPr>
              <a:t> </a:t>
            </a:r>
            <a:r>
              <a:rPr lang="en-US" sz="1200" dirty="0" err="1" smtClean="0">
                <a:hlinkClick r:id="rId11" action="ppaction://hlinksldjump"/>
              </a:rPr>
              <a:t>কাজ</a:t>
            </a:r>
            <a:endParaRPr lang="en-US" sz="12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ভরবেগ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3" action="ppaction://hlinksldjump"/>
              </a:rPr>
              <a:t>দ্বিতীয়</a:t>
            </a:r>
            <a:r>
              <a:rPr lang="en-US" sz="1600" dirty="0" smtClean="0">
                <a:hlinkClick r:id="rId13" action="ppaction://hlinksldjump"/>
              </a:rPr>
              <a:t> </a:t>
            </a:r>
            <a:r>
              <a:rPr lang="en-US" sz="1600" dirty="0" err="1" smtClean="0">
                <a:hlinkClick r:id="rId13" action="ppaction://hlinksldjump"/>
              </a:rPr>
              <a:t>সূত্র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4" action="ppaction://hlinksldjump"/>
              </a:rPr>
              <a:t>দলীয়</a:t>
            </a:r>
            <a:r>
              <a:rPr lang="en-US" sz="1600" dirty="0" smtClean="0">
                <a:hlinkClick r:id="rId14" action="ppaction://hlinksldjump"/>
              </a:rPr>
              <a:t> </a:t>
            </a:r>
            <a:r>
              <a:rPr lang="en-US" sz="1600" dirty="0" err="1" smtClean="0">
                <a:hlinkClick r:id="rId14" action="ppaction://hlinksldjump"/>
              </a:rPr>
              <a:t>কাজ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4" action="ppaction://hlinksldjump"/>
              </a:rPr>
              <a:t>মৌখিক</a:t>
            </a:r>
            <a:r>
              <a:rPr lang="en-US" sz="1600" dirty="0" smtClean="0">
                <a:hlinkClick r:id="rId4" action="ppaction://hlinksldjump"/>
              </a:rPr>
              <a:t> </a:t>
            </a:r>
            <a:r>
              <a:rPr lang="en-US" sz="1600" dirty="0" err="1" smtClean="0">
                <a:hlinkClick r:id="rId4" action="ppaction://hlinksldjump"/>
              </a:rPr>
              <a:t>প্রশ্ন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5" action="ppaction://hlinksldjump"/>
              </a:rPr>
              <a:t>বাড়ির</a:t>
            </a:r>
            <a:r>
              <a:rPr lang="en-US" sz="1600" dirty="0" smtClean="0">
                <a:hlinkClick r:id="rId5" action="ppaction://hlinksldjump"/>
              </a:rPr>
              <a:t> </a:t>
            </a:r>
            <a:r>
              <a:rPr lang="en-US" sz="1600" dirty="0" err="1" smtClean="0">
                <a:hlinkClick r:id="rId5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24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26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7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8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9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5" name="Action Button: Help 24">
              <a:hlinkClick r:id="rId15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974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0" fill="hold"/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0" fill="hold"/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0" fill="hold"/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"/>
                            </p:stCondLst>
                            <p:childTnLst>
                              <p:par>
                                <p:cTn id="2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0" fill="hold"/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0" fill="hold"/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0" fill="hold"/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98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8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8" grpId="0" build="allAtOnce" animBg="1"/>
      <p:bldP spid="13" grpId="0" animBg="1"/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45" name="Picture 13" descr="turtlestuc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828800"/>
            <a:ext cx="1893888" cy="2228850"/>
          </a:xfrm>
          <a:prstGeom prst="rect">
            <a:avLst/>
          </a:prstGeom>
          <a:noFill/>
        </p:spPr>
      </p:pic>
      <p:sp>
        <p:nvSpPr>
          <p:cNvPr id="44046" name="AutoShape 14"/>
          <p:cNvSpPr>
            <a:spLocks noChangeArrowheads="1"/>
          </p:cNvSpPr>
          <p:nvPr/>
        </p:nvSpPr>
        <p:spPr bwMode="auto">
          <a:xfrm>
            <a:off x="3733800" y="914400"/>
            <a:ext cx="3429000" cy="10668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dirty="0"/>
          </a:p>
          <a:p>
            <a:pPr algn="ctr"/>
            <a:r>
              <a:rPr lang="en-US" sz="3200" b="1" dirty="0" smtClean="0">
                <a:latin typeface="Comic Sans MS" pitchFamily="66" charset="0"/>
              </a:rPr>
              <a:t> </a:t>
            </a:r>
            <a:endParaRPr lang="en-US" sz="3200" b="1" dirty="0"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38600" y="685801"/>
            <a:ext cx="2971800" cy="172354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en-US" sz="1000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en-US" sz="4000" dirty="0" err="1" smtClean="0">
                <a:ln w="11430"/>
                <a:solidFill>
                  <a:srgbClr val="3333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দু</a:t>
            </a:r>
            <a:r>
              <a:rPr lang="bn-BD" sz="4000" dirty="0" smtClean="0">
                <a:ln w="11430"/>
                <a:solidFill>
                  <a:srgbClr val="3333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:</a:t>
            </a:r>
            <a:r>
              <a:rPr lang="en-US" sz="4000" dirty="0" err="1" smtClean="0">
                <a:ln w="11430"/>
                <a:solidFill>
                  <a:srgbClr val="3333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খিত</a:t>
            </a:r>
            <a:r>
              <a:rPr lang="en-US" sz="4000" b="1" dirty="0" smtClean="0">
                <a:ln w="11430"/>
                <a:solidFill>
                  <a:srgbClr val="3333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cap="none" spc="0" dirty="0" smtClean="0">
                <a:ln w="11430"/>
                <a:solidFill>
                  <a:srgbClr val="3333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cap="none" spc="0" dirty="0" smtClean="0">
                <a:ln w="11430"/>
                <a:solidFill>
                  <a:srgbClr val="3333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</a:t>
            </a:r>
          </a:p>
          <a:p>
            <a:pPr algn="ctr"/>
            <a:r>
              <a:rPr lang="en-US" sz="3600" b="1" cap="none" spc="0" dirty="0" err="1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আবার</a:t>
            </a:r>
            <a:r>
              <a:rPr lang="en-US" sz="3600" b="1" cap="none" spc="0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none" spc="0" dirty="0" err="1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চেষ্টা</a:t>
            </a:r>
            <a:r>
              <a:rPr lang="en-US" sz="3600" b="1" cap="none" spc="0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none" spc="0" dirty="0" err="1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</a:t>
            </a:r>
            <a:endParaRPr lang="en-US" sz="3600" b="1" cap="none" spc="0" dirty="0" smtClean="0">
              <a:ln w="11430"/>
              <a:solidFill>
                <a:srgbClr val="7030A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72000" y="5562600"/>
            <a:ext cx="3124200" cy="3810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  <a:hlinkClick r:id="" action="ppaction://hlinkshowjump?jump=nextslide"/>
              </a:rPr>
              <a:t>সামনে</a:t>
            </a:r>
            <a:r>
              <a:rPr lang="en-US" sz="2800" dirty="0" smtClean="0">
                <a:latin typeface="NikoshBAN" pitchFamily="2" charset="0"/>
                <a:cs typeface="NikoshBAN" pitchFamily="2" charset="0"/>
                <a:hlinkClick r:id="" action="ppaction://hlinkshowjump?jump=nextslide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  <a:hlinkClick r:id="" action="ppaction://hlinkshowjump?jump=nextslide"/>
              </a:rPr>
              <a:t>এগিয়ে</a:t>
            </a:r>
            <a:r>
              <a:rPr lang="en-US" sz="2800" dirty="0" smtClean="0">
                <a:latin typeface="NikoshBAN" pitchFamily="2" charset="0"/>
                <a:cs typeface="NikoshBAN" pitchFamily="2" charset="0"/>
                <a:hlinkClick r:id="" action="ppaction://hlinkshowjump?jump=nextslide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  <a:hlinkClick r:id="" action="ppaction://hlinkshowjump?jump=nextslide"/>
              </a:rPr>
              <a:t>যেতে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  <a:hlinkClick r:id="" action="ppaction://hlinkshowjump?jump=nextslide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  <a:hlinkClick r:id="" action="ppaction://hlinkshowjump?jump=nextslide"/>
              </a:rPr>
              <a:t>চাই</a:t>
            </a:r>
            <a:endParaRPr lang="en-US" sz="2800" dirty="0">
              <a:latin typeface="NikoshBAN" pitchFamily="2" charset="0"/>
              <a:cs typeface="NikoshBAN" pitchFamily="2" charset="0"/>
              <a:hlinkClick r:id="rId4" action="ppaction://hlinksldjump"/>
            </a:endParaRPr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990600" y="5562600"/>
            <a:ext cx="2971800" cy="523220"/>
          </a:xfrm>
          <a:prstGeom prst="rect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প্রশ্নে</a:t>
            </a:r>
            <a:r>
              <a:rPr lang="en-US" sz="2800" dirty="0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ফিরে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যেতে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  <a:hlinkClick r:id="rId4" action="ppaction://hlinksldjump"/>
              </a:rPr>
              <a:t>চাই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Vertical Scroll 23"/>
          <p:cNvSpPr/>
          <p:nvPr/>
        </p:nvSpPr>
        <p:spPr>
          <a:xfrm>
            <a:off x="7543800" y="15240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5" action="ppaction://hlinksldjump"/>
              </a:rPr>
              <a:t>শিখনফল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6" action="ppaction://hlinksldjump"/>
              </a:rPr>
              <a:t>ব্স্তুর</a:t>
            </a:r>
            <a:r>
              <a:rPr lang="en-US" sz="1600" dirty="0" smtClean="0">
                <a:hlinkClick r:id="rId6" action="ppaction://hlinksldjump"/>
              </a:rPr>
              <a:t> </a:t>
            </a:r>
            <a:r>
              <a:rPr lang="en-US" sz="1600" dirty="0" err="1" smtClean="0">
                <a:hlinkClick r:id="rId6" action="ppaction://hlinksldjump"/>
              </a:rPr>
              <a:t>ধর্ম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7" action="ppaction://hlinksldjump"/>
              </a:rPr>
              <a:t>প্রথম</a:t>
            </a:r>
            <a:r>
              <a:rPr lang="en-US" sz="1600" dirty="0" smtClean="0">
                <a:hlinkClick r:id="rId7" action="ppaction://hlinksldjump"/>
              </a:rPr>
              <a:t> </a:t>
            </a:r>
            <a:r>
              <a:rPr lang="en-US" sz="1600" dirty="0" err="1" smtClean="0">
                <a:hlinkClick r:id="rId7" action="ppaction://hlinksldjump"/>
              </a:rPr>
              <a:t>সুত্র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8" action="ppaction://hlinksldjump"/>
              </a:rPr>
              <a:t>জড়তা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বল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200" dirty="0" err="1" smtClean="0">
                <a:hlinkClick r:id="rId10" action="ppaction://hlinksldjump"/>
              </a:rPr>
              <a:t>জোড়ায়</a:t>
            </a:r>
            <a:r>
              <a:rPr lang="en-US" sz="1200" dirty="0" smtClean="0">
                <a:hlinkClick r:id="rId10" action="ppaction://hlinksldjump"/>
              </a:rPr>
              <a:t> </a:t>
            </a:r>
            <a:r>
              <a:rPr lang="en-US" sz="1200" dirty="0" err="1" smtClean="0">
                <a:hlinkClick r:id="rId10" action="ppaction://hlinksldjump"/>
              </a:rPr>
              <a:t>কাজ</a:t>
            </a:r>
            <a:endParaRPr lang="en-US" sz="12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ভরবেগ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দ্বিতীয়</a:t>
            </a:r>
            <a:r>
              <a:rPr lang="en-US" sz="1600" dirty="0" smtClean="0">
                <a:hlinkClick r:id="rId12" action="ppaction://hlinksldjump"/>
              </a:rPr>
              <a:t> </a:t>
            </a:r>
            <a:r>
              <a:rPr lang="en-US" sz="1600" dirty="0" err="1" smtClean="0">
                <a:hlinkClick r:id="rId12" action="ppaction://hlinksldjump"/>
              </a:rPr>
              <a:t>সূত্র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3" action="ppaction://hlinksldjump"/>
              </a:rPr>
              <a:t>দলীয়</a:t>
            </a:r>
            <a:r>
              <a:rPr lang="en-US" sz="1600" dirty="0" smtClean="0">
                <a:hlinkClick r:id="rId13" action="ppaction://hlinksldjump"/>
              </a:rPr>
              <a:t> </a:t>
            </a:r>
            <a:r>
              <a:rPr lang="en-US" sz="1600" dirty="0" err="1" smtClean="0">
                <a:hlinkClick r:id="rId13" action="ppaction://hlinksldjump"/>
              </a:rPr>
              <a:t>কাজ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050" dirty="0" err="1" smtClean="0">
                <a:hlinkClick r:id="rId14" action="ppaction://hlinksldjump"/>
              </a:rPr>
              <a:t>ক্রিয়া</a:t>
            </a:r>
            <a:r>
              <a:rPr lang="en-US" sz="1050" dirty="0" smtClean="0">
                <a:hlinkClick r:id="rId14" action="ppaction://hlinksldjump"/>
              </a:rPr>
              <a:t> ও </a:t>
            </a:r>
            <a:r>
              <a:rPr lang="en-US" sz="1050" dirty="0" err="1" smtClean="0">
                <a:hlinkClick r:id="rId14" action="ppaction://hlinksldjump"/>
              </a:rPr>
              <a:t>প্রতিক্রিয়া</a:t>
            </a:r>
            <a:endParaRPr lang="en-US" sz="105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4" action="ppaction://hlinksldjump"/>
              </a:rPr>
              <a:t>মৌখিক</a:t>
            </a:r>
            <a:r>
              <a:rPr lang="en-US" sz="1600" dirty="0" smtClean="0">
                <a:hlinkClick r:id="rId4" action="ppaction://hlinksldjump"/>
              </a:rPr>
              <a:t> </a:t>
            </a:r>
            <a:r>
              <a:rPr lang="en-US" sz="1600" dirty="0" err="1" smtClean="0">
                <a:hlinkClick r:id="rId4" action="ppaction://hlinksldjump"/>
              </a:rPr>
              <a:t>প্রশ্ন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5" action="ppaction://hlinksldjump"/>
              </a:rPr>
              <a:t>বাড়ির</a:t>
            </a:r>
            <a:r>
              <a:rPr lang="en-US" sz="1600" dirty="0" smtClean="0">
                <a:hlinkClick r:id="rId15" action="ppaction://hlinksldjump"/>
              </a:rPr>
              <a:t> </a:t>
            </a:r>
            <a:r>
              <a:rPr lang="en-US" sz="1600" dirty="0" err="1" smtClean="0">
                <a:hlinkClick r:id="rId15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16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26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7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8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9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5" name="Action Button: Help 24">
              <a:hlinkClick r:id="rId16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404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6" grpId="0" build="allAtOnce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533400" y="304800"/>
            <a:ext cx="7467600" cy="4873625"/>
          </a:xfrm>
          <a:prstGeom prst="rect">
            <a:avLst/>
          </a:prstGeo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       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               </a:t>
            </a:r>
            <a:r>
              <a:rPr kumimoji="0" lang="en-US" sz="32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bn-BD" sz="32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endParaRPr kumimoji="0" lang="en-US" sz="32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NikoshBAN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304800"/>
            <a:ext cx="7467600" cy="48736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       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                                  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NikoshBAN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2400" y="4191000"/>
            <a:ext cx="7924800" cy="10772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/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যদি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50 kg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ভরের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বলের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উপর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খেলোয়ার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20 N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বল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প্রয়োগ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করে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তবে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ত্বরণ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, a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এর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মান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কত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2400" y="2133600"/>
            <a:ext cx="7391400" cy="1143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 bwMode="auto">
          <a:xfrm>
            <a:off x="1219200" y="2667000"/>
            <a:ext cx="1316293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</a:rPr>
              <a:t>m = 10 kg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304800" y="2895600"/>
            <a:ext cx="685800" cy="120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029200" y="2819400"/>
            <a:ext cx="1371600" cy="457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tx1"/>
                </a:solidFill>
              </a:rPr>
              <a:t>m = 10 kg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4267200" y="2971800"/>
            <a:ext cx="685800" cy="120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TextBox 22"/>
          <p:cNvSpPr txBox="1">
            <a:spLocks noChangeArrowheads="1"/>
          </p:cNvSpPr>
          <p:nvPr/>
        </p:nvSpPr>
        <p:spPr bwMode="auto">
          <a:xfrm>
            <a:off x="1219200" y="2209800"/>
            <a:ext cx="1295400" cy="3698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u= 10 m/s</a:t>
            </a:r>
          </a:p>
        </p:txBody>
      </p:sp>
      <p:sp>
        <p:nvSpPr>
          <p:cNvPr id="27" name="TextBox 25"/>
          <p:cNvSpPr txBox="1">
            <a:spLocks noChangeArrowheads="1"/>
          </p:cNvSpPr>
          <p:nvPr/>
        </p:nvSpPr>
        <p:spPr bwMode="auto">
          <a:xfrm>
            <a:off x="5029200" y="2286000"/>
            <a:ext cx="1371600" cy="3683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v= 20 m/s</a:t>
            </a:r>
          </a:p>
        </p:txBody>
      </p:sp>
      <p:sp>
        <p:nvSpPr>
          <p:cNvPr id="28" name="TextBox 26"/>
          <p:cNvSpPr txBox="1">
            <a:spLocks noChangeArrowheads="1"/>
          </p:cNvSpPr>
          <p:nvPr/>
        </p:nvSpPr>
        <p:spPr bwMode="auto">
          <a:xfrm>
            <a:off x="3124200" y="2209800"/>
            <a:ext cx="1219200" cy="3698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    t</a:t>
            </a:r>
            <a:r>
              <a:rPr lang="en-US" dirty="0"/>
              <a:t>=  2 s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553200" y="2286000"/>
            <a:ext cx="762000" cy="3683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F = ?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971800" y="381000"/>
            <a:ext cx="26670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7200" y="1371600"/>
            <a:ext cx="685800" cy="533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১ 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57200" y="3505200"/>
            <a:ext cx="685800" cy="53340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২ </a:t>
            </a:r>
            <a:endParaRPr lang="en-US" dirty="0"/>
          </a:p>
        </p:txBody>
      </p:sp>
      <p:sp>
        <p:nvSpPr>
          <p:cNvPr id="42" name="Vertical Scroll 41"/>
          <p:cNvSpPr/>
          <p:nvPr/>
        </p:nvSpPr>
        <p:spPr>
          <a:xfrm>
            <a:off x="7543800" y="15240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2" action="ppaction://hlinksldjump"/>
              </a:rPr>
              <a:t>শিখনফল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3" action="ppaction://hlinksldjump"/>
              </a:rPr>
              <a:t>ব্স্তুর</a:t>
            </a:r>
            <a:r>
              <a:rPr lang="en-US" sz="1600" dirty="0" smtClean="0">
                <a:hlinkClick r:id="rId3" action="ppaction://hlinksldjump"/>
              </a:rPr>
              <a:t> </a:t>
            </a:r>
            <a:r>
              <a:rPr lang="en-US" sz="1600" dirty="0" err="1" smtClean="0">
                <a:hlinkClick r:id="rId3" action="ppaction://hlinksldjump"/>
              </a:rPr>
              <a:t>ধর্ম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4" action="ppaction://hlinksldjump"/>
              </a:rPr>
              <a:t>প্রথম</a:t>
            </a:r>
            <a:r>
              <a:rPr lang="en-US" sz="1600" dirty="0" smtClean="0">
                <a:hlinkClick r:id="rId4" action="ppaction://hlinksldjump"/>
              </a:rPr>
              <a:t> </a:t>
            </a:r>
            <a:r>
              <a:rPr lang="en-US" sz="1600" dirty="0" err="1" smtClean="0">
                <a:hlinkClick r:id="rId4" action="ppaction://hlinksldjump"/>
              </a:rPr>
              <a:t>সুত্র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5" action="ppaction://hlinksldjump"/>
              </a:rPr>
              <a:t>জড়তা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6" action="ppaction://hlinksldjump"/>
              </a:rPr>
              <a:t>বল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200" dirty="0" err="1" smtClean="0">
                <a:hlinkClick r:id="rId7" action="ppaction://hlinksldjump"/>
              </a:rPr>
              <a:t>জোড়ায়</a:t>
            </a:r>
            <a:r>
              <a:rPr lang="en-US" sz="1200" dirty="0" smtClean="0">
                <a:hlinkClick r:id="rId7" action="ppaction://hlinksldjump"/>
              </a:rPr>
              <a:t> </a:t>
            </a:r>
            <a:r>
              <a:rPr lang="en-US" sz="1200" dirty="0" err="1" smtClean="0">
                <a:hlinkClick r:id="rId7" action="ppaction://hlinksldjump"/>
              </a:rPr>
              <a:t>কাজ</a:t>
            </a:r>
            <a:endParaRPr lang="en-US" sz="12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8" action="ppaction://hlinksldjump"/>
              </a:rPr>
              <a:t>ভরবেগ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দ্বিতীয়</a:t>
            </a:r>
            <a:r>
              <a:rPr lang="en-US" sz="1600" dirty="0" smtClean="0">
                <a:hlinkClick r:id="rId9" action="ppaction://hlinksldjump"/>
              </a:rPr>
              <a:t> </a:t>
            </a:r>
            <a:r>
              <a:rPr lang="en-US" sz="1600" dirty="0" err="1" smtClean="0">
                <a:hlinkClick r:id="rId9" action="ppaction://hlinksldjump"/>
              </a:rPr>
              <a:t>সূত্র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দলীয়</a:t>
            </a:r>
            <a:r>
              <a:rPr lang="en-US" sz="1600" dirty="0" smtClean="0">
                <a:hlinkClick r:id="rId10" action="ppaction://hlinksldjump"/>
              </a:rPr>
              <a:t> </a:t>
            </a:r>
            <a:r>
              <a:rPr lang="en-US" sz="1600" dirty="0" err="1" smtClean="0">
                <a:hlinkClick r:id="rId10" action="ppaction://hlinksldjump"/>
              </a:rPr>
              <a:t>কাজ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মৌখিক</a:t>
            </a:r>
            <a:r>
              <a:rPr lang="en-US" sz="1600" dirty="0" smtClean="0">
                <a:hlinkClick r:id="rId11" action="ppaction://hlinksldjump"/>
              </a:rPr>
              <a:t> </a:t>
            </a:r>
            <a:r>
              <a:rPr lang="en-US" sz="1600" dirty="0" err="1" smtClean="0">
                <a:hlinkClick r:id="rId11" action="ppaction://hlinksldjump"/>
              </a:rPr>
              <a:t>প্রশ্ন</a:t>
            </a: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বাড়ির</a:t>
            </a:r>
            <a:r>
              <a:rPr lang="en-US" sz="1600" dirty="0" smtClean="0">
                <a:hlinkClick r:id="rId12" action="ppaction://hlinksldjump"/>
              </a:rPr>
              <a:t> </a:t>
            </a:r>
            <a:r>
              <a:rPr lang="en-US" sz="1600" dirty="0" err="1" smtClean="0">
                <a:hlinkClick r:id="rId12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32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34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43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44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45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33" name="Action Button: Help 32">
              <a:hlinkClick r:id="rId13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400800"/>
            <a:ext cx="9144000" cy="457200"/>
            <a:chOff x="914400" y="6096000"/>
            <a:chExt cx="7772400" cy="457200"/>
          </a:xfrm>
        </p:grpSpPr>
        <p:grpSp>
          <p:nvGrpSpPr>
            <p:cNvPr id="9" name="Group 9"/>
            <p:cNvGrpSpPr/>
            <p:nvPr/>
          </p:nvGrpSpPr>
          <p:grpSpPr>
            <a:xfrm>
              <a:off x="914400" y="6096000"/>
              <a:ext cx="7772400" cy="457200"/>
              <a:chOff x="914400" y="6096000"/>
              <a:chExt cx="5486400" cy="457200"/>
            </a:xfrm>
            <a:solidFill>
              <a:srgbClr val="00B050"/>
            </a:solidFill>
          </p:grpSpPr>
          <p:sp>
            <p:nvSpPr>
              <p:cNvPr id="10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90165" y="6096000"/>
                <a:ext cx="995082" cy="457200"/>
              </a:xfrm>
              <a:prstGeom prst="actionButtonForwardNex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800" b="1" dirty="0" err="1" smtClean="0"/>
                  <a:t>সামনে</a:t>
                </a:r>
                <a:r>
                  <a:rPr lang="en-US" sz="800" b="1" dirty="0" smtClean="0"/>
                  <a:t> </a:t>
                </a:r>
                <a:r>
                  <a:rPr lang="en-US" sz="800" b="1" dirty="0" err="1" smtClean="0"/>
                  <a:t>চলুন</a:t>
                </a:r>
                <a:endParaRPr lang="en-US" sz="800" b="1" dirty="0"/>
              </a:p>
            </p:txBody>
          </p:sp>
          <p:sp>
            <p:nvSpPr>
              <p:cNvPr id="11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958353" y="6096000"/>
                <a:ext cx="1021976" cy="457200"/>
              </a:xfrm>
              <a:prstGeom prst="actionButtonBackPrevious">
                <a:avLst/>
              </a:prstGeom>
              <a:solidFill>
                <a:srgbClr val="92D05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800" b="1" dirty="0" err="1" smtClean="0"/>
                  <a:t>পিছনে</a:t>
                </a:r>
                <a:r>
                  <a:rPr lang="en-US" sz="800" b="1" dirty="0" smtClean="0"/>
                  <a:t> </a:t>
                </a:r>
                <a:r>
                  <a:rPr lang="en-US" sz="800" b="1" dirty="0" err="1" smtClean="0"/>
                  <a:t>চলুন</a:t>
                </a:r>
                <a:endParaRPr lang="en-US" sz="800" b="1" dirty="0"/>
              </a:p>
            </p:txBody>
          </p:sp>
          <p:sp>
            <p:nvSpPr>
              <p:cNvPr id="12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029200" y="6096000"/>
                <a:ext cx="1371600" cy="457200"/>
              </a:xfrm>
              <a:prstGeom prst="actionButtonEnd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800" dirty="0" err="1" smtClean="0"/>
                  <a:t>শেষে</a:t>
                </a:r>
                <a:r>
                  <a:rPr lang="en-US" sz="800" dirty="0" smtClean="0"/>
                  <a:t> </a:t>
                </a:r>
                <a:r>
                  <a:rPr lang="en-US" sz="800" dirty="0" err="1" smtClean="0"/>
                  <a:t>চলুন</a:t>
                </a:r>
                <a:endParaRPr lang="en-US" sz="800" dirty="0"/>
              </a:p>
            </p:txBody>
          </p:sp>
          <p:sp>
            <p:nvSpPr>
              <p:cNvPr id="13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1075765" cy="457200"/>
              </a:xfrm>
              <a:prstGeom prst="actionButtonHome">
                <a:avLst/>
              </a:prstGeom>
              <a:solidFill>
                <a:srgbClr val="92D05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050" b="1" dirty="0" err="1" smtClean="0"/>
                  <a:t>শুরুতে</a:t>
                </a:r>
                <a:r>
                  <a:rPr lang="en-US" sz="1050" b="1" dirty="0" smtClean="0"/>
                  <a:t> </a:t>
                </a:r>
                <a:r>
                  <a:rPr lang="en-US" sz="1050" b="1" dirty="0" err="1" smtClean="0"/>
                  <a:t>চলুন</a:t>
                </a:r>
                <a:endParaRPr lang="en-US" sz="1050" b="1" dirty="0"/>
              </a:p>
            </p:txBody>
          </p:sp>
        </p:grpSp>
        <p:sp>
          <p:nvSpPr>
            <p:cNvPr id="14" name="Action Button: Help 13">
              <a:hlinkClick r:id="rId2" highlightClick="1"/>
            </p:cNvPr>
            <p:cNvSpPr/>
            <p:nvPr/>
          </p:nvSpPr>
          <p:spPr>
            <a:xfrm>
              <a:off x="5257800" y="6096000"/>
              <a:ext cx="1447800" cy="457200"/>
            </a:xfrm>
            <a:prstGeom prst="actionButtonHelp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chemeClr val="bg2">
                      <a:lumMod val="50000"/>
                    </a:schemeClr>
                  </a:solidFill>
                </a:rPr>
                <a:t>ইন্টারনেট</a:t>
              </a:r>
              <a:r>
                <a:rPr lang="en-US" sz="1200" dirty="0" smtClean="0">
                  <a:solidFill>
                    <a:schemeClr val="bg2">
                      <a:lumMod val="50000"/>
                    </a:schemeClr>
                  </a:solidFill>
                </a:rPr>
                <a:t> </a:t>
              </a:r>
              <a:r>
                <a:rPr lang="en-US" sz="1200" dirty="0" err="1" smtClean="0">
                  <a:solidFill>
                    <a:schemeClr val="bg2">
                      <a:lumMod val="50000"/>
                    </a:schemeClr>
                  </a:solidFill>
                </a:rPr>
                <a:t>সহায়তা</a:t>
              </a:r>
              <a:endParaRPr lang="en-US" sz="120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533400" y="1676400"/>
            <a:ext cx="8077200" cy="25146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700" dirty="0" smtClean="0">
                <a:solidFill>
                  <a:srgbClr val="7030A0"/>
                </a:solidFill>
              </a:rPr>
              <a:t>ধন্যবাদ</a:t>
            </a:r>
            <a:endParaRPr lang="en-US" sz="287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6781800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দেখতে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পাচ্ছ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4876800"/>
            <a:ext cx="8077200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স্থির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ব্স্তুকে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অন্য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ধাক্কা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দিলে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স্থির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বস্তুটি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স্থান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32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2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448817">
            <a:off x="0" y="990600"/>
            <a:ext cx="1574800" cy="3048000"/>
          </a:xfrm>
          <a:prstGeom prst="rect">
            <a:avLst/>
          </a:prstGeom>
          <a:noFill/>
        </p:spPr>
      </p:pic>
      <p:pic>
        <p:nvPicPr>
          <p:cNvPr id="9" name="Picture 4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1828800"/>
            <a:ext cx="2109788" cy="2281238"/>
          </a:xfrm>
          <a:prstGeom prst="rect">
            <a:avLst/>
          </a:prstGeom>
          <a:noFill/>
        </p:spPr>
      </p:pic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0" y="3962400"/>
            <a:ext cx="9144000" cy="152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48"/>
          <p:cNvSpPr>
            <a:spLocks noChangeArrowheads="1"/>
          </p:cNvSpPr>
          <p:nvPr/>
        </p:nvSpPr>
        <p:spPr bwMode="auto">
          <a:xfrm>
            <a:off x="8991600" y="3124200"/>
            <a:ext cx="152400" cy="838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Vertical Scroll 18"/>
          <p:cNvSpPr/>
          <p:nvPr/>
        </p:nvSpPr>
        <p:spPr>
          <a:xfrm>
            <a:off x="7696200" y="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err="1" smtClean="0">
                <a:hlinkClick r:id="" action="ppaction://hlinkshowjump?jump=firstslide"/>
              </a:rPr>
              <a:t>পরিচিতি</a:t>
            </a:r>
            <a:endParaRPr 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err="1" smtClean="0">
                <a:hlinkClick r:id="rId4" action="ppaction://hlinksldjump"/>
              </a:rPr>
              <a:t>শিখনফল</a:t>
            </a:r>
            <a:endParaRPr 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err="1" smtClean="0">
                <a:hlinkClick r:id="rId5" action="ppaction://hlinksldjump"/>
              </a:rPr>
              <a:t>ব্স্তুর</a:t>
            </a:r>
            <a:r>
              <a:rPr lang="en-US" sz="1400" dirty="0" smtClean="0">
                <a:hlinkClick r:id="rId5" action="ppaction://hlinksldjump"/>
              </a:rPr>
              <a:t> </a:t>
            </a:r>
            <a:r>
              <a:rPr lang="en-US" sz="1400" dirty="0" err="1" smtClean="0">
                <a:hlinkClick r:id="rId5" action="ppaction://hlinksldjump"/>
              </a:rPr>
              <a:t>ধর্ম</a:t>
            </a:r>
            <a:endParaRPr 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err="1" smtClean="0">
                <a:hlinkClick r:id="rId6" action="ppaction://hlinksldjump"/>
              </a:rPr>
              <a:t>প্রথম</a:t>
            </a:r>
            <a:r>
              <a:rPr lang="en-US" sz="1400" dirty="0" smtClean="0">
                <a:hlinkClick r:id="rId6" action="ppaction://hlinksldjump"/>
              </a:rPr>
              <a:t> </a:t>
            </a:r>
            <a:r>
              <a:rPr lang="en-US" sz="1400" dirty="0" err="1" smtClean="0">
                <a:hlinkClick r:id="rId6" action="ppaction://hlinksldjump"/>
              </a:rPr>
              <a:t>সুত্র</a:t>
            </a:r>
            <a:endParaRPr 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err="1" smtClean="0">
                <a:hlinkClick r:id="rId7" action="ppaction://hlinksldjump"/>
              </a:rPr>
              <a:t>জড়তা</a:t>
            </a:r>
            <a:endParaRPr 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err="1" smtClean="0">
                <a:hlinkClick r:id="rId8" action="ppaction://hlinksldjump"/>
              </a:rPr>
              <a:t>বল</a:t>
            </a:r>
            <a:endParaRPr 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sz="1100" dirty="0" err="1" smtClean="0">
                <a:hlinkClick r:id="rId9" action="ppaction://hlinksldjump"/>
              </a:rPr>
              <a:t>জোড়ায়</a:t>
            </a:r>
            <a:r>
              <a:rPr lang="en-US" sz="1100" dirty="0" smtClean="0">
                <a:hlinkClick r:id="rId9" action="ppaction://hlinksldjump"/>
              </a:rPr>
              <a:t> </a:t>
            </a:r>
            <a:r>
              <a:rPr lang="en-US" sz="1100" dirty="0" err="1" smtClean="0">
                <a:hlinkClick r:id="rId9" action="ppaction://hlinksldjump"/>
              </a:rPr>
              <a:t>কাজ</a:t>
            </a:r>
            <a:endParaRPr lang="en-US" sz="11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err="1" smtClean="0">
                <a:hlinkClick r:id="rId10" action="ppaction://hlinksldjump"/>
              </a:rPr>
              <a:t>ভরবেগ</a:t>
            </a:r>
            <a:endParaRPr 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err="1" smtClean="0">
                <a:hlinkClick r:id="rId11" action="ppaction://hlinksldjump"/>
              </a:rPr>
              <a:t>দ্বিতীয়</a:t>
            </a:r>
            <a:r>
              <a:rPr lang="en-US" sz="1400" dirty="0" smtClean="0">
                <a:hlinkClick r:id="rId11" action="ppaction://hlinksldjump"/>
              </a:rPr>
              <a:t> </a:t>
            </a:r>
            <a:r>
              <a:rPr lang="en-US" sz="1400" dirty="0" err="1" smtClean="0">
                <a:hlinkClick r:id="rId11" action="ppaction://hlinksldjump"/>
              </a:rPr>
              <a:t>সূত্র</a:t>
            </a:r>
            <a:endParaRPr 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err="1" smtClean="0">
                <a:hlinkClick r:id="rId12" action="ppaction://hlinksldjump"/>
              </a:rPr>
              <a:t>দলীয়</a:t>
            </a:r>
            <a:r>
              <a:rPr lang="en-US" sz="1400" dirty="0" smtClean="0">
                <a:hlinkClick r:id="rId12" action="ppaction://hlinksldjump"/>
              </a:rPr>
              <a:t> </a:t>
            </a:r>
            <a:r>
              <a:rPr lang="en-US" sz="1400" dirty="0" err="1" smtClean="0">
                <a:hlinkClick r:id="rId12" action="ppaction://hlinksldjump"/>
              </a:rPr>
              <a:t>কাজ</a:t>
            </a:r>
            <a:endParaRPr 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err="1" smtClean="0">
                <a:hlinkClick r:id="rId13" action="ppaction://hlinksldjump"/>
              </a:rPr>
              <a:t>মৌখিক</a:t>
            </a:r>
            <a:r>
              <a:rPr lang="en-US" sz="1400" dirty="0" smtClean="0">
                <a:hlinkClick r:id="rId13" action="ppaction://hlinksldjump"/>
              </a:rPr>
              <a:t> </a:t>
            </a:r>
            <a:r>
              <a:rPr lang="en-US" sz="1400" dirty="0" err="1" smtClean="0">
                <a:hlinkClick r:id="rId13" action="ppaction://hlinksldjump"/>
              </a:rPr>
              <a:t>প্রশ্ন</a:t>
            </a:r>
            <a:endParaRPr 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err="1" smtClean="0">
                <a:hlinkClick r:id="rId14" action="ppaction://hlinksldjump"/>
              </a:rPr>
              <a:t>বাড়ির</a:t>
            </a:r>
            <a:r>
              <a:rPr lang="en-US" sz="1400" dirty="0" smtClean="0">
                <a:hlinkClick r:id="rId14" action="ppaction://hlinksldjump"/>
              </a:rPr>
              <a:t> </a:t>
            </a:r>
            <a:r>
              <a:rPr lang="en-US" sz="1400" dirty="0" err="1" smtClean="0">
                <a:hlinkClick r:id="rId14" action="ppaction://hlinksldjump"/>
              </a:rPr>
              <a:t>কাজ</a:t>
            </a:r>
            <a:endParaRPr lang="en-US" sz="14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21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23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4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5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6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2" name="Action Button: Help 21">
              <a:hlinkClick r:id="rId15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5.55556E-6 L 0.20834 5.55556E-6 " pathEditMode="relative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54453E-8 L 0.40139 0.0004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8000" cy="57451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88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নিউটন</a:t>
            </a:r>
            <a:r>
              <a:rPr lang="bn-BD" sz="88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ের গতিসূত্র</a:t>
            </a:r>
            <a:endParaRPr lang="en-US" sz="8800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304800"/>
            <a:ext cx="1676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Vertical Scroll 12"/>
          <p:cNvSpPr/>
          <p:nvPr/>
        </p:nvSpPr>
        <p:spPr>
          <a:xfrm>
            <a:off x="7543800" y="15240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3" action="ppaction://hlinksldjump"/>
              </a:rPr>
              <a:t>শিখনফল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4" action="ppaction://hlinksldjump"/>
              </a:rPr>
              <a:t>ব্স্তুর</a:t>
            </a:r>
            <a:r>
              <a:rPr lang="en-US" sz="1600" dirty="0" smtClean="0">
                <a:hlinkClick r:id="rId4" action="ppaction://hlinksldjump"/>
              </a:rPr>
              <a:t> </a:t>
            </a:r>
            <a:r>
              <a:rPr lang="en-US" sz="1600" dirty="0" err="1" smtClean="0">
                <a:hlinkClick r:id="rId4" action="ppaction://hlinksldjump"/>
              </a:rPr>
              <a:t>ধর্ম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5" action="ppaction://hlinksldjump"/>
              </a:rPr>
              <a:t>প্রথম</a:t>
            </a:r>
            <a:r>
              <a:rPr lang="en-US" sz="1600" dirty="0" smtClean="0">
                <a:hlinkClick r:id="rId5" action="ppaction://hlinksldjump"/>
              </a:rPr>
              <a:t> </a:t>
            </a:r>
            <a:r>
              <a:rPr lang="en-US" sz="1600" dirty="0" err="1" smtClean="0">
                <a:hlinkClick r:id="rId5" action="ppaction://hlinksldjump"/>
              </a:rPr>
              <a:t>সুত্র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6" action="ppaction://hlinksldjump"/>
              </a:rPr>
              <a:t>জড়তা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7" action="ppaction://hlinksldjump"/>
              </a:rPr>
              <a:t>বল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200" dirty="0" err="1" smtClean="0">
                <a:hlinkClick r:id="rId8" action="ppaction://hlinksldjump"/>
              </a:rPr>
              <a:t>জোড়ায়</a:t>
            </a:r>
            <a:r>
              <a:rPr lang="en-US" sz="1200" dirty="0" smtClean="0">
                <a:hlinkClick r:id="rId8" action="ppaction://hlinksldjump"/>
              </a:rPr>
              <a:t> </a:t>
            </a:r>
            <a:r>
              <a:rPr lang="en-US" sz="1200" dirty="0" err="1" smtClean="0">
                <a:hlinkClick r:id="rId8" action="ppaction://hlinksldjump"/>
              </a:rPr>
              <a:t>কাজ</a:t>
            </a:r>
            <a:endParaRPr lang="en-US" sz="12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ভরবেগ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দ্বিতীয়</a:t>
            </a:r>
            <a:r>
              <a:rPr lang="en-US" sz="1600" dirty="0" smtClean="0">
                <a:hlinkClick r:id="rId10" action="ppaction://hlinksldjump"/>
              </a:rPr>
              <a:t> </a:t>
            </a:r>
            <a:r>
              <a:rPr lang="en-US" sz="1600" dirty="0" err="1" smtClean="0">
                <a:hlinkClick r:id="rId10" action="ppaction://hlinksldjump"/>
              </a:rPr>
              <a:t>সূত্র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দলীয়</a:t>
            </a:r>
            <a:r>
              <a:rPr lang="en-US" sz="1600" dirty="0" smtClean="0">
                <a:hlinkClick r:id="rId11" action="ppaction://hlinksldjump"/>
              </a:rPr>
              <a:t> </a:t>
            </a:r>
            <a:r>
              <a:rPr lang="en-US" sz="1600" dirty="0" err="1" smtClean="0">
                <a:hlinkClick r:id="rId11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মৌখিক</a:t>
            </a:r>
            <a:r>
              <a:rPr lang="en-US" sz="1600" dirty="0" smtClean="0">
                <a:hlinkClick r:id="rId12" action="ppaction://hlinksldjump"/>
              </a:rPr>
              <a:t> </a:t>
            </a:r>
            <a:r>
              <a:rPr lang="en-US" sz="1600" dirty="0" err="1" smtClean="0">
                <a:hlinkClick r:id="rId12" action="ppaction://hlinksldjump"/>
              </a:rPr>
              <a:t>প্রশ্ন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3" action="ppaction://hlinksldjump"/>
              </a:rPr>
              <a:t>বাড়ির</a:t>
            </a:r>
            <a:r>
              <a:rPr lang="en-US" sz="1600" dirty="0" smtClean="0">
                <a:hlinkClick r:id="rId13" action="ppaction://hlinksldjump"/>
              </a:rPr>
              <a:t> </a:t>
            </a:r>
            <a:r>
              <a:rPr lang="en-US" sz="1600" dirty="0" err="1" smtClean="0">
                <a:hlinkClick r:id="rId13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16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18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19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0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1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17" name="Action Button: Help 16">
              <a:hlinkClick r:id="rId14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9"/>
          <p:cNvSpPr>
            <a:spLocks noChangeArrowheads="1"/>
          </p:cNvSpPr>
          <p:nvPr/>
        </p:nvSpPr>
        <p:spPr bwMode="auto">
          <a:xfrm>
            <a:off x="5791200" y="4114800"/>
            <a:ext cx="1828800" cy="9906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3" descr="Tire - Click image to download.">
            <a:hlinkClick r:id="rId2"/>
          </p:cNvPr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343400"/>
            <a:ext cx="765810" cy="457200"/>
          </a:xfrm>
          <a:prstGeom prst="rect">
            <a:avLst/>
          </a:prstGeom>
          <a:noFill/>
        </p:spPr>
      </p:pic>
      <p:grpSp>
        <p:nvGrpSpPr>
          <p:cNvPr id="15" name="Group 14"/>
          <p:cNvGrpSpPr/>
          <p:nvPr/>
        </p:nvGrpSpPr>
        <p:grpSpPr>
          <a:xfrm>
            <a:off x="5791200" y="2514600"/>
            <a:ext cx="1808314" cy="1096391"/>
            <a:chOff x="6813630" y="2234184"/>
            <a:chExt cx="1808314" cy="1096391"/>
          </a:xfrm>
        </p:grpSpPr>
        <p:pic>
          <p:nvPicPr>
            <p:cNvPr id="5" name="Picture 14" descr="5-Foot%2520Farm%2520Table,%2520Pull-Through%2520Drawer,%25204-Inch%2520Turned%2520Legs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CFBFF"/>
                </a:clrFrom>
                <a:clrTo>
                  <a:srgbClr val="FCFB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13630" y="2286000"/>
              <a:ext cx="1808314" cy="1044575"/>
            </a:xfrm>
            <a:prstGeom prst="rect">
              <a:avLst/>
            </a:prstGeom>
            <a:noFill/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8" name="Picture 15" descr="Icos-Dome-Ball-ChineseIvory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80376" y="2234184"/>
              <a:ext cx="304800" cy="274638"/>
            </a:xfrm>
            <a:prstGeom prst="rect">
              <a:avLst/>
            </a:prstGeom>
            <a:noFill/>
            <a:ln w="38100" cmpd="dbl">
              <a:noFill/>
              <a:miter lim="800000"/>
              <a:headEnd/>
              <a:tailEnd/>
            </a:ln>
          </p:spPr>
        </p:pic>
      </p:grpSp>
      <p:sp>
        <p:nvSpPr>
          <p:cNvPr id="11" name="Pentagon 10"/>
          <p:cNvSpPr/>
          <p:nvPr/>
        </p:nvSpPr>
        <p:spPr>
          <a:xfrm>
            <a:off x="152400" y="2514600"/>
            <a:ext cx="5486400" cy="1219200"/>
          </a:xfrm>
          <a:prstGeom prst="homePlat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স্থির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স্থির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এটিই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স্থিতিশীল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ধর্ম</a:t>
            </a:r>
            <a:endParaRPr lang="en-US" sz="28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152400" y="4343400"/>
            <a:ext cx="5486400" cy="1219200"/>
          </a:xfrm>
          <a:prstGeom prst="homePlat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এটিই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ধর্ম</a:t>
            </a:r>
            <a:endParaRPr lang="en-US" sz="24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AutoShape 50"/>
          <p:cNvSpPr txBox="1">
            <a:spLocks noChangeArrowheads="1"/>
          </p:cNvSpPr>
          <p:nvPr/>
        </p:nvSpPr>
        <p:spPr bwMode="auto">
          <a:xfrm>
            <a:off x="1295400" y="228600"/>
            <a:ext cx="4648200" cy="1371600"/>
          </a:xfrm>
          <a:prstGeom prst="horizontalScroll">
            <a:avLst>
              <a:gd name="adj" fmla="val 25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8" dist="17961" dir="13500000">
              <a:srgbClr val="0000FF">
                <a:gamma/>
                <a:shade val="60000"/>
                <a:invGamma/>
              </a:srgbClr>
            </a:prstShdw>
          </a:effectLst>
        </p:spPr>
        <p:txBody>
          <a:bodyPr vert="horz" wrap="none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43200" y="609600"/>
            <a:ext cx="15888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2911D7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4000" b="1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ধর্ম</a:t>
            </a:r>
            <a:endParaRPr lang="en-US" sz="4000" b="1" dirty="0">
              <a:solidFill>
                <a:srgbClr val="2911D7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Vertical Scroll 23"/>
          <p:cNvSpPr/>
          <p:nvPr/>
        </p:nvSpPr>
        <p:spPr>
          <a:xfrm>
            <a:off x="7696200" y="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8" action="ppaction://hlinksldjump"/>
              </a:rPr>
              <a:t>শিখনফল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ব্স্তুর</a:t>
            </a:r>
            <a:r>
              <a:rPr lang="en-US" sz="1600" dirty="0" smtClean="0">
                <a:hlinkClick r:id="rId9" action="ppaction://hlinksldjump"/>
              </a:rPr>
              <a:t> </a:t>
            </a:r>
            <a:r>
              <a:rPr lang="en-US" sz="1600" dirty="0" err="1" smtClean="0">
                <a:hlinkClick r:id="rId9" action="ppaction://hlinksldjump"/>
              </a:rPr>
              <a:t>ধর্ম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প্রথম</a:t>
            </a:r>
            <a:r>
              <a:rPr lang="en-US" sz="1600" dirty="0" smtClean="0">
                <a:hlinkClick r:id="rId10" action="ppaction://hlinksldjump"/>
              </a:rPr>
              <a:t> </a:t>
            </a:r>
            <a:r>
              <a:rPr lang="en-US" sz="1600" dirty="0" err="1" smtClean="0">
                <a:hlinkClick r:id="rId10" action="ppaction://hlinksldjump"/>
              </a:rPr>
              <a:t>সুত্র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জড়তা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বল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200" dirty="0" err="1" smtClean="0">
                <a:hlinkClick r:id="rId13" action="ppaction://hlinksldjump"/>
              </a:rPr>
              <a:t>জোড়ায়</a:t>
            </a:r>
            <a:r>
              <a:rPr lang="en-US" sz="1200" dirty="0" smtClean="0">
                <a:hlinkClick r:id="rId13" action="ppaction://hlinksldjump"/>
              </a:rPr>
              <a:t> </a:t>
            </a:r>
            <a:r>
              <a:rPr lang="en-US" sz="1200" dirty="0" err="1" smtClean="0">
                <a:hlinkClick r:id="rId13" action="ppaction://hlinksldjump"/>
              </a:rPr>
              <a:t>কাজ</a:t>
            </a:r>
            <a:endParaRPr lang="en-US" sz="12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4" action="ppaction://hlinksldjump"/>
              </a:rPr>
              <a:t>ভরবেগ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5" action="ppaction://hlinksldjump"/>
              </a:rPr>
              <a:t>দ্বিতীয়</a:t>
            </a:r>
            <a:r>
              <a:rPr lang="en-US" sz="1600" dirty="0" smtClean="0">
                <a:hlinkClick r:id="rId15" action="ppaction://hlinksldjump"/>
              </a:rPr>
              <a:t> </a:t>
            </a:r>
            <a:r>
              <a:rPr lang="en-US" sz="1600" dirty="0" err="1" smtClean="0">
                <a:hlinkClick r:id="rId15" action="ppaction://hlinksldjump"/>
              </a:rPr>
              <a:t>সূত্র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6" action="ppaction://hlinksldjump"/>
              </a:rPr>
              <a:t>দলীয়</a:t>
            </a:r>
            <a:r>
              <a:rPr lang="en-US" sz="1600" dirty="0" smtClean="0">
                <a:hlinkClick r:id="rId16" action="ppaction://hlinksldjump"/>
              </a:rPr>
              <a:t> </a:t>
            </a:r>
            <a:r>
              <a:rPr lang="en-US" sz="1600" dirty="0" err="1" smtClean="0">
                <a:hlinkClick r:id="rId16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7" action="ppaction://hlinksldjump"/>
              </a:rPr>
              <a:t>মৌখিক</a:t>
            </a:r>
            <a:r>
              <a:rPr lang="en-US" sz="1600" dirty="0" smtClean="0">
                <a:hlinkClick r:id="rId17" action="ppaction://hlinksldjump"/>
              </a:rPr>
              <a:t> </a:t>
            </a:r>
            <a:r>
              <a:rPr lang="en-US" sz="1600" dirty="0" err="1" smtClean="0">
                <a:hlinkClick r:id="rId17" action="ppaction://hlinksldjump"/>
              </a:rPr>
              <a:t>প্রশ্ন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8" action="ppaction://hlinksldjump"/>
              </a:rPr>
              <a:t>বাড়ির</a:t>
            </a:r>
            <a:r>
              <a:rPr lang="en-US" sz="1600" dirty="0" smtClean="0">
                <a:hlinkClick r:id="rId18" action="ppaction://hlinksldjump"/>
              </a:rPr>
              <a:t> </a:t>
            </a:r>
            <a:r>
              <a:rPr lang="en-US" sz="1600" dirty="0" err="1" smtClean="0">
                <a:hlinkClick r:id="rId18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25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27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8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9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0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6" name="Action Button: Help 25">
              <a:hlinkClick r:id="rId19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6400800" cy="3581400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AutoShape 50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04800"/>
            <a:ext cx="4648200" cy="1143000"/>
          </a:xfrm>
          <a:prstGeom prst="horizontalScroll">
            <a:avLst>
              <a:gd name="adj" fmla="val 2500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বল</a:t>
            </a:r>
            <a:endParaRPr lang="en-US" b="1" dirty="0">
              <a:solidFill>
                <a:srgbClr val="2911D7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457200" y="2041525"/>
            <a:ext cx="449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as-IN" sz="28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যখন কেউ একটি ধাক্কা </a:t>
            </a:r>
            <a:r>
              <a:rPr lang="en-US" sz="28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দেয়</a:t>
            </a:r>
            <a:r>
              <a:rPr lang="en-US" sz="28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s-IN" sz="28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...</a:t>
            </a:r>
            <a:endParaRPr lang="en-US" sz="2800" b="1" dirty="0">
              <a:solidFill>
                <a:srgbClr val="66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 Box 45"/>
          <p:cNvSpPr txBox="1">
            <a:spLocks noChangeArrowheads="1"/>
          </p:cNvSpPr>
          <p:nvPr/>
        </p:nvSpPr>
        <p:spPr bwMode="auto">
          <a:xfrm>
            <a:off x="457200" y="3352800"/>
            <a:ext cx="441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s-IN" sz="28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যখন </a:t>
            </a:r>
            <a:r>
              <a:rPr lang="en-US" sz="2800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চাপ</a:t>
            </a:r>
            <a:r>
              <a:rPr lang="en-US" sz="28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প্রয়োগ</a:t>
            </a:r>
            <a:r>
              <a:rPr lang="en-US" sz="2800" b="1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করে</a:t>
            </a:r>
            <a:endParaRPr lang="en-US" sz="2800" b="1" dirty="0">
              <a:solidFill>
                <a:srgbClr val="33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 Box 47"/>
          <p:cNvSpPr txBox="1">
            <a:spLocks noChangeArrowheads="1"/>
          </p:cNvSpPr>
          <p:nvPr/>
        </p:nvSpPr>
        <p:spPr bwMode="auto">
          <a:xfrm>
            <a:off x="533400" y="4495800"/>
            <a:ext cx="464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s-IN" sz="28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যখন</a:t>
            </a:r>
            <a:r>
              <a:rPr lang="en-US" sz="28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28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ঘুরতে</a:t>
            </a:r>
            <a:r>
              <a:rPr lang="en-US" sz="28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থাকে</a:t>
            </a:r>
            <a:endParaRPr lang="en-US" sz="2800" b="1" dirty="0">
              <a:solidFill>
                <a:srgbClr val="660066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5181600" y="1905000"/>
            <a:ext cx="762000" cy="609600"/>
            <a:chOff x="3360" y="912"/>
            <a:chExt cx="624" cy="576"/>
          </a:xfrm>
        </p:grpSpPr>
        <p:pic>
          <p:nvPicPr>
            <p:cNvPr id="14" name="Picture 62" descr="Boy fighting with dog for textbook">
              <a:hlinkClick r:id="rId2"/>
            </p:cNvPr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60" y="912"/>
              <a:ext cx="576" cy="540"/>
            </a:xfrm>
            <a:prstGeom prst="rect">
              <a:avLst/>
            </a:prstGeom>
            <a:noFill/>
          </p:spPr>
        </p:pic>
        <p:sp>
          <p:nvSpPr>
            <p:cNvPr id="15" name="Rectangle 63"/>
            <p:cNvSpPr>
              <a:spLocks noChangeArrowheads="1"/>
            </p:cNvSpPr>
            <p:nvPr/>
          </p:nvSpPr>
          <p:spPr bwMode="auto">
            <a:xfrm>
              <a:off x="3360" y="912"/>
              <a:ext cx="624" cy="576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68"/>
          <p:cNvGrpSpPr>
            <a:grpSpLocks/>
          </p:cNvGrpSpPr>
          <p:nvPr/>
        </p:nvGrpSpPr>
        <p:grpSpPr bwMode="auto">
          <a:xfrm>
            <a:off x="5181600" y="3276600"/>
            <a:ext cx="762000" cy="609600"/>
            <a:chOff x="4320" y="1728"/>
            <a:chExt cx="624" cy="576"/>
          </a:xfrm>
        </p:grpSpPr>
        <p:pic>
          <p:nvPicPr>
            <p:cNvPr id="17" name="Picture 66" descr="burgerjump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20" y="1776"/>
              <a:ext cx="624" cy="480"/>
            </a:xfrm>
            <a:prstGeom prst="rect">
              <a:avLst/>
            </a:prstGeom>
            <a:noFill/>
          </p:spPr>
        </p:pic>
        <p:sp>
          <p:nvSpPr>
            <p:cNvPr id="18" name="Rectangle 67"/>
            <p:cNvSpPr>
              <a:spLocks noChangeArrowheads="1"/>
            </p:cNvSpPr>
            <p:nvPr/>
          </p:nvSpPr>
          <p:spPr bwMode="auto">
            <a:xfrm>
              <a:off x="4320" y="1728"/>
              <a:ext cx="624" cy="576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74"/>
          <p:cNvGrpSpPr>
            <a:grpSpLocks/>
          </p:cNvGrpSpPr>
          <p:nvPr/>
        </p:nvGrpSpPr>
        <p:grpSpPr bwMode="auto">
          <a:xfrm>
            <a:off x="5181600" y="4495800"/>
            <a:ext cx="838200" cy="609600"/>
            <a:chOff x="4944" y="2352"/>
            <a:chExt cx="624" cy="576"/>
          </a:xfrm>
        </p:grpSpPr>
        <p:pic>
          <p:nvPicPr>
            <p:cNvPr id="23" name="Picture 72" descr="baseballbat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944" y="2352"/>
              <a:ext cx="624" cy="528"/>
            </a:xfrm>
            <a:prstGeom prst="rect">
              <a:avLst/>
            </a:prstGeom>
            <a:noFill/>
          </p:spPr>
        </p:pic>
        <p:sp>
          <p:nvSpPr>
            <p:cNvPr id="24" name="Rectangle 73"/>
            <p:cNvSpPr>
              <a:spLocks noChangeArrowheads="1"/>
            </p:cNvSpPr>
            <p:nvPr/>
          </p:nvSpPr>
          <p:spPr bwMode="auto">
            <a:xfrm>
              <a:off x="4944" y="2352"/>
              <a:ext cx="624" cy="576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" name="Text Box 48"/>
          <p:cNvSpPr txBox="1">
            <a:spLocks noChangeArrowheads="1"/>
          </p:cNvSpPr>
          <p:nvPr/>
        </p:nvSpPr>
        <p:spPr bwMode="auto">
          <a:xfrm>
            <a:off x="457200" y="5257800"/>
            <a:ext cx="6477000" cy="104644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Tx/>
              <a:buBlip>
                <a:blip r:embed="rId6"/>
              </a:buBlip>
            </a:pPr>
            <a:r>
              <a:rPr lang="en-US" sz="2000" b="1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উপরের ছবিতে কিছু কাজ হচ্ছে বলে দেখতে পাচ্ছি আর একেই  আমরা বল বলি।  </a:t>
            </a:r>
          </a:p>
          <a:p>
            <a:pPr>
              <a:buFontTx/>
              <a:buBlip>
                <a:blip r:embed="rId6"/>
              </a:buBlip>
            </a:pPr>
            <a:endParaRPr lang="en-US" b="1" dirty="0" smtClean="0">
              <a:latin typeface="Comic Sans MS" pitchFamily="66" charset="0"/>
            </a:endParaRPr>
          </a:p>
          <a:p>
            <a:pPr>
              <a:buFontTx/>
              <a:buBlip>
                <a:blip r:embed="rId6"/>
              </a:buBlip>
            </a:pP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বলকে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দেখি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কেবল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ক্রিয়া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অনুভব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2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29" name="Vertical Scroll 28"/>
          <p:cNvSpPr/>
          <p:nvPr/>
        </p:nvSpPr>
        <p:spPr>
          <a:xfrm>
            <a:off x="7543800" y="15240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7" action="ppaction://hlinksldjump"/>
              </a:rPr>
              <a:t>শিখনফল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8" action="ppaction://hlinksldjump"/>
              </a:rPr>
              <a:t>ব্স্তুর</a:t>
            </a:r>
            <a:r>
              <a:rPr lang="en-US" sz="1600" dirty="0" smtClean="0">
                <a:hlinkClick r:id="rId8" action="ppaction://hlinksldjump"/>
              </a:rPr>
              <a:t> </a:t>
            </a:r>
            <a:r>
              <a:rPr lang="en-US" sz="1600" dirty="0" err="1" smtClean="0">
                <a:hlinkClick r:id="rId8" action="ppaction://hlinksldjump"/>
              </a:rPr>
              <a:t>ধর্ম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প্রথম</a:t>
            </a:r>
            <a:r>
              <a:rPr lang="en-US" sz="1600" dirty="0" smtClean="0">
                <a:hlinkClick r:id="rId9" action="ppaction://hlinksldjump"/>
              </a:rPr>
              <a:t> </a:t>
            </a:r>
            <a:r>
              <a:rPr lang="en-US" sz="1600" dirty="0" err="1" smtClean="0">
                <a:hlinkClick r:id="rId9" action="ppaction://hlinksldjump"/>
              </a:rPr>
              <a:t>সুত্র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জড়তা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বল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200" dirty="0" err="1" smtClean="0">
                <a:hlinkClick r:id="rId12" action="ppaction://hlinksldjump"/>
              </a:rPr>
              <a:t>জোড়ায়</a:t>
            </a:r>
            <a:r>
              <a:rPr lang="en-US" sz="1200" dirty="0" smtClean="0">
                <a:hlinkClick r:id="rId12" action="ppaction://hlinksldjump"/>
              </a:rPr>
              <a:t> </a:t>
            </a:r>
            <a:r>
              <a:rPr lang="en-US" sz="1200" dirty="0" err="1" smtClean="0">
                <a:hlinkClick r:id="rId12" action="ppaction://hlinksldjump"/>
              </a:rPr>
              <a:t>কাজ</a:t>
            </a:r>
            <a:endParaRPr lang="en-US" sz="12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3" action="ppaction://hlinksldjump"/>
              </a:rPr>
              <a:t>ভরবেগ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4" action="ppaction://hlinksldjump"/>
              </a:rPr>
              <a:t>দ্বিতীয়</a:t>
            </a:r>
            <a:r>
              <a:rPr lang="en-US" sz="1600" dirty="0" smtClean="0">
                <a:hlinkClick r:id="rId14" action="ppaction://hlinksldjump"/>
              </a:rPr>
              <a:t> </a:t>
            </a:r>
            <a:r>
              <a:rPr lang="en-US" sz="1600" dirty="0" err="1" smtClean="0">
                <a:hlinkClick r:id="rId14" action="ppaction://hlinksldjump"/>
              </a:rPr>
              <a:t>সূত্র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5" action="ppaction://hlinksldjump"/>
              </a:rPr>
              <a:t>দলীয়</a:t>
            </a:r>
            <a:r>
              <a:rPr lang="en-US" sz="1600" dirty="0" smtClean="0">
                <a:hlinkClick r:id="rId15" action="ppaction://hlinksldjump"/>
              </a:rPr>
              <a:t> </a:t>
            </a:r>
            <a:r>
              <a:rPr lang="en-US" sz="1600" dirty="0" err="1" smtClean="0">
                <a:hlinkClick r:id="rId15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6" action="ppaction://hlinksldjump"/>
              </a:rPr>
              <a:t>মৌখিক</a:t>
            </a:r>
            <a:r>
              <a:rPr lang="en-US" sz="1600" dirty="0" smtClean="0">
                <a:hlinkClick r:id="rId16" action="ppaction://hlinksldjump"/>
              </a:rPr>
              <a:t> </a:t>
            </a:r>
            <a:r>
              <a:rPr lang="en-US" sz="1600" dirty="0" err="1" smtClean="0">
                <a:hlinkClick r:id="rId16" action="ppaction://hlinksldjump"/>
              </a:rPr>
              <a:t>প্রশ্ন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7" action="ppaction://hlinksldjump"/>
              </a:rPr>
              <a:t>বাড়ির</a:t>
            </a:r>
            <a:r>
              <a:rPr lang="en-US" sz="1600" dirty="0" smtClean="0">
                <a:hlinkClick r:id="rId17" action="ppaction://hlinksldjump"/>
              </a:rPr>
              <a:t> </a:t>
            </a:r>
            <a:r>
              <a:rPr lang="en-US" sz="1600" dirty="0" err="1" smtClean="0">
                <a:hlinkClick r:id="rId17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31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33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4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5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36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32" name="Action Button: Help 31">
              <a:hlinkClick r:id="rId18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72200" cy="11430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600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dirty="0" smtClean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Rectangular Callout 3"/>
          <p:cNvSpPr/>
          <p:nvPr/>
        </p:nvSpPr>
        <p:spPr>
          <a:xfrm>
            <a:off x="457200" y="304800"/>
            <a:ext cx="6172200" cy="1066800"/>
          </a:xfrm>
          <a:prstGeom prst="wedgeRect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নিউটনের</a:t>
            </a:r>
            <a:r>
              <a:rPr lang="en-US" sz="4000" b="1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গতির</a:t>
            </a:r>
            <a:r>
              <a:rPr lang="en-US" sz="4000" b="1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4000" b="1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সূত্র</a:t>
            </a:r>
            <a:r>
              <a:rPr lang="en-US" sz="4000" b="1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>
              <a:solidFill>
                <a:srgbClr val="2911D7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800" y="3352800"/>
            <a:ext cx="6096000" cy="2133600"/>
          </a:xfrm>
          <a:prstGeom prst="round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sz="3600" b="1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নিউটনের</a:t>
            </a:r>
            <a:r>
              <a:rPr lang="en-US" sz="3600" b="1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3600" b="1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সূত্রের</a:t>
            </a:r>
            <a:r>
              <a:rPr lang="en-US" sz="3600" b="1" dirty="0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2911D7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endParaRPr lang="en-US" sz="24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নিউটনের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সূত্র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দুটি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বিষয়ে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ধারণা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যায়ঃ</a:t>
            </a:r>
            <a:endParaRPr lang="en-US" sz="24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১.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জড়তা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২.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hlinkClick r:id="rId2" action="ppaction://hlinkpres?slideindex=1&amp;slidetitle="/>
              </a:rPr>
              <a:t>বল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hlinkClick r:id="rId2" action="ppaction://hlinkpres?slideindex=1&amp;slidetitle="/>
              </a:rPr>
              <a:t> </a:t>
            </a:r>
            <a:endParaRPr lang="en-US" sz="24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81000" y="1828800"/>
            <a:ext cx="6248400" cy="1219200"/>
          </a:xfrm>
          <a:prstGeom prst="round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বাহ্যিক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প্রয়োগ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স্থির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স্থিরই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থাকবে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সুষম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দ্রুতিতে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সরল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পথে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চলতে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থাকবে</a:t>
            </a:r>
            <a:endParaRPr lang="en-US" sz="24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Vertical Scroll 13"/>
          <p:cNvSpPr/>
          <p:nvPr/>
        </p:nvSpPr>
        <p:spPr>
          <a:xfrm>
            <a:off x="7543800" y="15240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3" action="ppaction://hlinksldjump"/>
              </a:rPr>
              <a:t>শিখনফল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4" action="ppaction://hlinksldjump"/>
              </a:rPr>
              <a:t>ব্স্তুর</a:t>
            </a:r>
            <a:r>
              <a:rPr lang="en-US" sz="1600" dirty="0" smtClean="0">
                <a:hlinkClick r:id="rId4" action="ppaction://hlinksldjump"/>
              </a:rPr>
              <a:t> </a:t>
            </a:r>
            <a:r>
              <a:rPr lang="en-US" sz="1600" dirty="0" err="1" smtClean="0">
                <a:hlinkClick r:id="rId4" action="ppaction://hlinksldjump"/>
              </a:rPr>
              <a:t>ধর্ম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5" action="ppaction://hlinksldjump"/>
              </a:rPr>
              <a:t>প্রথম</a:t>
            </a:r>
            <a:r>
              <a:rPr lang="en-US" sz="1600" dirty="0" smtClean="0">
                <a:hlinkClick r:id="rId5" action="ppaction://hlinksldjump"/>
              </a:rPr>
              <a:t> </a:t>
            </a:r>
            <a:r>
              <a:rPr lang="en-US" sz="1600" dirty="0" err="1" smtClean="0">
                <a:hlinkClick r:id="rId5" action="ppaction://hlinksldjump"/>
              </a:rPr>
              <a:t>সুত্র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6" action="ppaction://hlinksldjump"/>
              </a:rPr>
              <a:t>জড়তা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7" action="ppaction://hlinksldjump"/>
              </a:rPr>
              <a:t>বল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200" dirty="0" err="1" smtClean="0">
                <a:hlinkClick r:id="rId8" action="ppaction://hlinksldjump"/>
              </a:rPr>
              <a:t>জোড়ায়</a:t>
            </a:r>
            <a:r>
              <a:rPr lang="en-US" sz="1200" dirty="0" smtClean="0">
                <a:hlinkClick r:id="rId8" action="ppaction://hlinksldjump"/>
              </a:rPr>
              <a:t> </a:t>
            </a:r>
            <a:r>
              <a:rPr lang="en-US" sz="1200" dirty="0" err="1" smtClean="0">
                <a:hlinkClick r:id="rId8" action="ppaction://hlinksldjump"/>
              </a:rPr>
              <a:t>কাজ</a:t>
            </a:r>
            <a:endParaRPr lang="en-US" sz="12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ভরবেগ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দ্বিতীয়</a:t>
            </a:r>
            <a:r>
              <a:rPr lang="en-US" sz="1600" dirty="0" smtClean="0">
                <a:hlinkClick r:id="rId10" action="ppaction://hlinksldjump"/>
              </a:rPr>
              <a:t> </a:t>
            </a:r>
            <a:r>
              <a:rPr lang="en-US" sz="1600" dirty="0" err="1" smtClean="0">
                <a:hlinkClick r:id="rId10" action="ppaction://hlinksldjump"/>
              </a:rPr>
              <a:t>সূত্র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দলীয়</a:t>
            </a:r>
            <a:r>
              <a:rPr lang="en-US" sz="1600" dirty="0" smtClean="0">
                <a:hlinkClick r:id="rId11" action="ppaction://hlinksldjump"/>
              </a:rPr>
              <a:t> </a:t>
            </a:r>
            <a:r>
              <a:rPr lang="en-US" sz="1600" dirty="0" err="1" smtClean="0">
                <a:hlinkClick r:id="rId11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মৌখিক</a:t>
            </a:r>
            <a:r>
              <a:rPr lang="en-US" sz="1600" dirty="0" smtClean="0">
                <a:hlinkClick r:id="rId12" action="ppaction://hlinksldjump"/>
              </a:rPr>
              <a:t> </a:t>
            </a:r>
            <a:r>
              <a:rPr lang="en-US" sz="1600" dirty="0" err="1" smtClean="0">
                <a:hlinkClick r:id="rId12" action="ppaction://hlinksldjump"/>
              </a:rPr>
              <a:t>প্রশ্ন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3" action="ppaction://hlinksldjump"/>
              </a:rPr>
              <a:t>বাড়ির</a:t>
            </a:r>
            <a:r>
              <a:rPr lang="en-US" sz="1600" dirty="0" smtClean="0">
                <a:hlinkClick r:id="rId13" action="ppaction://hlinksldjump"/>
              </a:rPr>
              <a:t> </a:t>
            </a:r>
            <a:r>
              <a:rPr lang="en-US" sz="1600" dirty="0" err="1" smtClean="0">
                <a:hlinkClick r:id="rId13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16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18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19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0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1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17" name="Action Button: Help 16">
              <a:hlinkClick r:id="rId14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6858000" cy="1143000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60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জড়তা</a:t>
            </a:r>
            <a:r>
              <a:rPr 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</a:t>
            </a:r>
            <a:r>
              <a:rPr lang="en-US" sz="4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Intertia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)</a:t>
            </a:r>
            <a:endParaRPr lang="en-US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209800"/>
            <a:ext cx="6934200" cy="2123658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36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36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6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36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36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চিরকাল</a:t>
            </a:r>
            <a:r>
              <a:rPr lang="en-US" sz="36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সেই</a:t>
            </a:r>
            <a:r>
              <a:rPr lang="en-US" sz="36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36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sz="3600" b="1" cap="none" spc="0" dirty="0" smtClean="0">
              <a:ln w="11430"/>
              <a:solidFill>
                <a:schemeClr val="accent4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en-US" sz="36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থাকতে</a:t>
            </a:r>
            <a:r>
              <a:rPr lang="bn-BD" sz="36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চাওয়ার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প্রবণতা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সেই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অবস্থা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বজায়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sz="3200" b="1" cap="none" spc="0" dirty="0" smtClean="0">
              <a:ln w="11430"/>
              <a:solidFill>
                <a:schemeClr val="accent4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রাখতে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চাওয়া</a:t>
            </a:r>
            <a:r>
              <a:rPr lang="bn-BD" sz="3200" b="1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</a:t>
            </a:r>
            <a:r>
              <a:rPr lang="bn-BD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ধর্ম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জড়তা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  </a:t>
            </a:r>
            <a:endParaRPr lang="en-US" sz="2400" b="1" cap="none" spc="0" dirty="0" smtClean="0">
              <a:ln w="11430"/>
              <a:solidFill>
                <a:schemeClr val="accent4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Vertical Scroll 13"/>
          <p:cNvSpPr/>
          <p:nvPr/>
        </p:nvSpPr>
        <p:spPr>
          <a:xfrm>
            <a:off x="7543800" y="152400"/>
            <a:ext cx="1600200" cy="3276600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" action="ppaction://hlinkshowjump?jump=firstslide"/>
              </a:rPr>
              <a:t>পরিচিতি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2" action="ppaction://hlinksldjump"/>
              </a:rPr>
              <a:t>শিখনফল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3" action="ppaction://hlinksldjump"/>
              </a:rPr>
              <a:t>ব্স্তুর</a:t>
            </a:r>
            <a:r>
              <a:rPr lang="en-US" sz="1600" dirty="0" smtClean="0">
                <a:hlinkClick r:id="rId3" action="ppaction://hlinksldjump"/>
              </a:rPr>
              <a:t> </a:t>
            </a:r>
            <a:r>
              <a:rPr lang="en-US" sz="1600" dirty="0" err="1" smtClean="0">
                <a:hlinkClick r:id="rId3" action="ppaction://hlinksldjump"/>
              </a:rPr>
              <a:t>ধর্ম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4" action="ppaction://hlinksldjump"/>
              </a:rPr>
              <a:t>প্রথম</a:t>
            </a:r>
            <a:r>
              <a:rPr lang="en-US" sz="1600" dirty="0" smtClean="0">
                <a:hlinkClick r:id="rId4" action="ppaction://hlinksldjump"/>
              </a:rPr>
              <a:t> </a:t>
            </a:r>
            <a:r>
              <a:rPr lang="en-US" sz="1600" dirty="0" err="1" smtClean="0">
                <a:hlinkClick r:id="rId4" action="ppaction://hlinksldjump"/>
              </a:rPr>
              <a:t>সুত্র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5" action="ppaction://hlinksldjump"/>
              </a:rPr>
              <a:t>জড়তা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6" action="ppaction://hlinksldjump"/>
              </a:rPr>
              <a:t>বল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200" dirty="0" err="1" smtClean="0">
                <a:hlinkClick r:id="rId7" action="ppaction://hlinksldjump"/>
              </a:rPr>
              <a:t>জোড়ায়</a:t>
            </a:r>
            <a:r>
              <a:rPr lang="en-US" sz="1200" dirty="0" smtClean="0">
                <a:hlinkClick r:id="rId7" action="ppaction://hlinksldjump"/>
              </a:rPr>
              <a:t> </a:t>
            </a:r>
            <a:r>
              <a:rPr lang="en-US" sz="1200" dirty="0" err="1" smtClean="0">
                <a:hlinkClick r:id="rId7" action="ppaction://hlinksldjump"/>
              </a:rPr>
              <a:t>কাজ</a:t>
            </a:r>
            <a:endParaRPr lang="en-US" sz="12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8" action="ppaction://hlinksldjump"/>
              </a:rPr>
              <a:t>ভরবেগ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9" action="ppaction://hlinksldjump"/>
              </a:rPr>
              <a:t>দ্বিতীয়</a:t>
            </a:r>
            <a:r>
              <a:rPr lang="en-US" sz="1600" dirty="0" smtClean="0">
                <a:hlinkClick r:id="rId9" action="ppaction://hlinksldjump"/>
              </a:rPr>
              <a:t> </a:t>
            </a:r>
            <a:r>
              <a:rPr lang="en-US" sz="1600" dirty="0" err="1" smtClean="0">
                <a:hlinkClick r:id="rId9" action="ppaction://hlinksldjump"/>
              </a:rPr>
              <a:t>সূত্র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0" action="ppaction://hlinksldjump"/>
              </a:rPr>
              <a:t>দলীয়</a:t>
            </a:r>
            <a:r>
              <a:rPr lang="en-US" sz="1600" dirty="0" smtClean="0">
                <a:hlinkClick r:id="rId10" action="ppaction://hlinksldjump"/>
              </a:rPr>
              <a:t> </a:t>
            </a:r>
            <a:r>
              <a:rPr lang="en-US" sz="1600" dirty="0" err="1" smtClean="0">
                <a:hlinkClick r:id="rId10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1" action="ppaction://hlinksldjump"/>
              </a:rPr>
              <a:t>মৌখিক</a:t>
            </a:r>
            <a:r>
              <a:rPr lang="en-US" sz="1600" dirty="0" smtClean="0">
                <a:hlinkClick r:id="rId11" action="ppaction://hlinksldjump"/>
              </a:rPr>
              <a:t> </a:t>
            </a:r>
            <a:r>
              <a:rPr lang="en-US" sz="1600" dirty="0" err="1" smtClean="0">
                <a:hlinkClick r:id="rId11" action="ppaction://hlinksldjump"/>
              </a:rPr>
              <a:t>প্রশ্ন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1600" dirty="0" err="1" smtClean="0">
                <a:hlinkClick r:id="rId12" action="ppaction://hlinksldjump"/>
              </a:rPr>
              <a:t>বাড়ির</a:t>
            </a:r>
            <a:r>
              <a:rPr lang="en-US" sz="1600" dirty="0" smtClean="0">
                <a:hlinkClick r:id="rId12" action="ppaction://hlinksldjump"/>
              </a:rPr>
              <a:t> </a:t>
            </a:r>
            <a:r>
              <a:rPr lang="en-US" sz="1600" dirty="0" err="1" smtClean="0">
                <a:hlinkClick r:id="rId12" action="ppaction://hlinksldjump"/>
              </a:rPr>
              <a:t>কাজ</a:t>
            </a:r>
            <a:endParaRPr lang="en-US" sz="1600" dirty="0" smtClean="0"/>
          </a:p>
          <a:p>
            <a:pPr algn="ctr">
              <a:buFont typeface="Wingdings" pitchFamily="2" charset="2"/>
              <a:buChar char="§"/>
            </a:pP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17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19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0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1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2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18" name="Action Button: Help 17">
              <a:hlinkClick r:id="rId13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2773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172200" y="5181600"/>
            <a:ext cx="2133600" cy="9144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lang="en-US" sz="3200" dirty="0" smtClean="0"/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স্থিতি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জড়তা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1468687"/>
            <a:ext cx="3429000" cy="340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52400"/>
            <a:ext cx="4572000" cy="139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Oval 14"/>
          <p:cNvSpPr/>
          <p:nvPr/>
        </p:nvSpPr>
        <p:spPr>
          <a:xfrm>
            <a:off x="6858000" y="1011487"/>
            <a:ext cx="533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33400" y="609600"/>
            <a:ext cx="4343400" cy="1828800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বোতলের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মুখে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রাখা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পোস্টকার্ডের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কয়েনটি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স্থিরাবস্থায়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টোকা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দিলে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কার্ডটি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চলে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যাবে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2400" b="1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কয়েনটি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বোতলের</a:t>
            </a:r>
            <a:r>
              <a:rPr lang="bn-BD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ভিতর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পরে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যাবে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endParaRPr lang="bn-BD" sz="2400" b="1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স্থির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জড়তা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  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33400" y="2971800"/>
            <a:ext cx="4267200" cy="1676400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স্থিতিশীল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স্থিতি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বজায়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রাখতে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2800" b="1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চাওয়ার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ধর্ম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তাই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স্থিতি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জড়তা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09600" y="4953000"/>
            <a:ext cx="4267200" cy="1447800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- 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ছবিটিকে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দেখিয়ে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শিক্ষার্থীদের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কাছে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প্রশ্ন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করব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আরেহি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গাড়ি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পড়ে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গেল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শিক্ষার্থীদের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দেয়ার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পরে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পরবর্তী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ক্লিক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করব</a:t>
            </a:r>
            <a:r>
              <a:rPr lang="en-US" sz="2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endParaRPr lang="en-US" sz="2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-1" y="6172200"/>
            <a:ext cx="9144004" cy="457200"/>
            <a:chOff x="685799" y="6248400"/>
            <a:chExt cx="6667504" cy="457200"/>
          </a:xfrm>
        </p:grpSpPr>
        <p:grpSp>
          <p:nvGrpSpPr>
            <p:cNvPr id="24" name="Group 9"/>
            <p:cNvGrpSpPr/>
            <p:nvPr/>
          </p:nvGrpSpPr>
          <p:grpSpPr>
            <a:xfrm>
              <a:off x="685797" y="6248400"/>
              <a:ext cx="6667504" cy="457200"/>
              <a:chOff x="914400" y="6096000"/>
              <a:chExt cx="4706471" cy="457200"/>
            </a:xfrm>
            <a:solidFill>
              <a:srgbClr val="00B050"/>
            </a:solidFill>
          </p:grpSpPr>
          <p:sp>
            <p:nvSpPr>
              <p:cNvPr id="26" name="AutoShape 25" descr="Bouquet">
                <a:hlinkClick r:id="" action="ppaction://hlinkshowjump?jump=nex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828800" y="6096000"/>
                <a:ext cx="995082" cy="457200"/>
              </a:xfrm>
              <a:prstGeom prst="actionButtonForwardNext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সামনে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7" name="AutoShape 26" descr="Bouquet">
                <a:hlinkClick r:id="" action="ppaction://hlinkshowjump?jump=previous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6989" y="6096000"/>
                <a:ext cx="968188" cy="457200"/>
              </a:xfrm>
              <a:prstGeom prst="actionButtonBackPrevious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পিছনে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8" name="AutoShape 27" descr="Bouquet">
                <a:hlinkClick r:id="" action="ppaction://hlinkshowjump?jump=la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87153" y="6096000"/>
                <a:ext cx="833718" cy="457200"/>
              </a:xfrm>
              <a:prstGeom prst="actionButtonEnd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শেষে</a:t>
                </a:r>
                <a:r>
                  <a:rPr lang="en-US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29" name="AutoShape 28" descr="Bouquet">
                <a:hlinkClick r:id="" action="ppaction://hlinkshowjump?jump=firstslide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914400" y="6096000"/>
                <a:ext cx="914400" cy="457200"/>
              </a:xfrm>
              <a:prstGeom prst="actionButtonHom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শুরুতে</a:t>
                </a:r>
                <a:r>
                  <a:rPr lang="en-US" sz="1600" b="1" dirty="0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1600" b="1" dirty="0" err="1" smtClean="0">
                    <a:solidFill>
                      <a:srgbClr val="3333CC"/>
                    </a:solidFill>
                    <a:latin typeface="NikoshBAN" pitchFamily="2" charset="0"/>
                    <a:cs typeface="NikoshBAN" pitchFamily="2" charset="0"/>
                  </a:rPr>
                  <a:t>চলুন</a:t>
                </a:r>
                <a:endParaRPr lang="en-US" sz="1600" b="1" dirty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5" name="Action Button: Help 24">
              <a:hlinkClick r:id="rId4" highlightClick="1"/>
            </p:cNvPr>
            <p:cNvSpPr/>
            <p:nvPr/>
          </p:nvSpPr>
          <p:spPr>
            <a:xfrm>
              <a:off x="4686300" y="6248400"/>
              <a:ext cx="1447800" cy="457200"/>
            </a:xfrm>
            <a:prstGeom prst="actionButtonHelp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ইন্টারনেট</a:t>
              </a:r>
              <a:r>
                <a:rPr lang="en-US" dirty="0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dirty="0" err="1" smtClean="0">
                  <a:solidFill>
                    <a:srgbClr val="3333CC"/>
                  </a:solidFill>
                  <a:latin typeface="NikoshBAN" pitchFamily="2" charset="0"/>
                  <a:cs typeface="NikoshBAN" pitchFamily="2" charset="0"/>
                </a:rPr>
                <a:t>সহায়তা</a:t>
              </a:r>
              <a:endParaRPr lang="en-US" dirty="0">
                <a:solidFill>
                  <a:srgbClr val="3333CC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6864E-6 L 0.00416 0.4965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2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5" grpId="0" animBg="1"/>
      <p:bldP spid="15" grpId="1" animBg="1"/>
      <p:bldP spid="15" grpId="2" animBg="1"/>
      <p:bldP spid="16" grpId="0" animBg="1"/>
      <p:bldP spid="17" grpId="0" animBg="1"/>
      <p:bldP spid="10" grpId="0" animBg="1"/>
    </p:bldLst>
  </p:timing>
</p:sld>
</file>

<file path=ppt/theme/theme1.xml><?xml version="1.0" encoding="utf-8"?>
<a:theme xmlns:a="http://schemas.openxmlformats.org/drawingml/2006/main" name="GreenWave_BusDesignSlides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406B6EB-8CCB-429C-9D3B-EA09378A397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GreenWave_BusDesignSlides</Template>
  <TotalTime>2537</TotalTime>
  <Words>1399</Words>
  <Application>Microsoft Office PowerPoint</Application>
  <PresentationFormat>On-screen Show (4:3)</PresentationFormat>
  <Paragraphs>554</Paragraphs>
  <Slides>24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GreenWave_BusDesignSlides</vt:lpstr>
      <vt:lpstr>পদার্থ বিজ্ঞান পাঠে শিক্ষার্থীদেরকে স্বাগতমঃ- </vt:lpstr>
      <vt:lpstr>Slide 2</vt:lpstr>
      <vt:lpstr>ছবিতে তোমরা  কী দেখতে পাচ্ছ?</vt:lpstr>
      <vt:lpstr> নিউটনের গতিসূত্র</vt:lpstr>
      <vt:lpstr>Slide 5</vt:lpstr>
      <vt:lpstr>বল</vt:lpstr>
      <vt:lpstr>Slide 7</vt:lpstr>
      <vt:lpstr>জড়তা (Intertia)</vt:lpstr>
      <vt:lpstr>Slide 9</vt:lpstr>
      <vt:lpstr>Slide 10</vt:lpstr>
      <vt:lpstr>Slide 11</vt:lpstr>
      <vt:lpstr>জোড়ায় কাজ</vt:lpstr>
      <vt:lpstr>Slide 13</vt:lpstr>
      <vt:lpstr>ছবিতে তোমরা  কী দেখতে পাচ্ছ?</vt:lpstr>
      <vt:lpstr>Slide 15</vt:lpstr>
      <vt:lpstr>Slide 16</vt:lpstr>
      <vt:lpstr>Slide 17</vt:lpstr>
      <vt:lpstr>নিউটনের গতির দ্বিতীয় সূত্র হচ্ছেঃ</vt:lpstr>
      <vt:lpstr>দলীয় কাজ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bcc-04</dc:creator>
  <cp:lastModifiedBy>Valued Acer Customer</cp:lastModifiedBy>
  <cp:revision>286</cp:revision>
  <dcterms:created xsi:type="dcterms:W3CDTF">2012-11-01T12:14:33Z</dcterms:created>
  <dcterms:modified xsi:type="dcterms:W3CDTF">2012-11-10T10:58:58Z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TC103853789990</vt:lpwstr>
  </property>
</Properties>
</file>